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1" r:id="rId1"/>
    <p:sldMasterId id="2147483732" r:id="rId2"/>
    <p:sldMasterId id="2147483733" r:id="rId3"/>
    <p:sldMasterId id="2147483734" r:id="rId4"/>
  </p:sldMasterIdLst>
  <p:notesMasterIdLst>
    <p:notesMasterId r:id="rId71"/>
  </p:notesMasterIdLst>
  <p:sldIdLst>
    <p:sldId id="256" r:id="rId5"/>
    <p:sldId id="257" r:id="rId6"/>
    <p:sldId id="258" r:id="rId7"/>
    <p:sldId id="259" r:id="rId8"/>
    <p:sldId id="260" r:id="rId9"/>
    <p:sldId id="261" r:id="rId10"/>
    <p:sldId id="262" r:id="rId11"/>
    <p:sldId id="32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x="9144000" cy="5143500" type="screen16x9"/>
  <p:notesSz cx="6858000" cy="9144000"/>
  <p:embeddedFontLst>
    <p:embeddedFont>
      <p:font typeface="Alfa Slab One" panose="020B0604020202020204" charset="0"/>
      <p:regular r:id="rId72"/>
    </p:embeddedFont>
    <p:embeddedFont>
      <p:font typeface="Anaheim" panose="020B0604020202020204" charset="0"/>
      <p:regular r:id="rId73"/>
      <p:bold r:id="rId74"/>
    </p:embeddedFont>
    <p:embeddedFont>
      <p:font typeface="Bebas Neue" panose="020B0606020202050201" pitchFamily="34" charset="0"/>
      <p:regular r:id="rId75"/>
    </p:embeddedFont>
    <p:embeddedFont>
      <p:font typeface="Comfortaa" panose="020B0604020202020204" charset="0"/>
      <p:regular r:id="rId76"/>
      <p:bold r:id="rId77"/>
    </p:embeddedFont>
    <p:embeddedFont>
      <p:font typeface="Comic Sans MS" panose="030F0702030302020204" pitchFamily="66" charset="0"/>
      <p:regular r:id="rId78"/>
      <p:bold r:id="rId79"/>
      <p:italic r:id="rId80"/>
      <p:boldItalic r:id="rId81"/>
    </p:embeddedFont>
    <p:embeddedFont>
      <p:font typeface="Georgia" panose="02040502050405020303" pitchFamily="18" charset="0"/>
      <p:regular r:id="rId82"/>
      <p:bold r:id="rId83"/>
      <p:italic r:id="rId84"/>
      <p:boldItalic r:id="rId85"/>
    </p:embeddedFont>
    <p:embeddedFont>
      <p:font typeface="Montserrat" panose="00000500000000000000" pitchFamily="2" charset="0"/>
      <p:regular r:id="rId86"/>
      <p:bold r:id="rId87"/>
      <p:italic r:id="rId88"/>
      <p:boldItalic r:id="rId89"/>
    </p:embeddedFont>
    <p:embeddedFont>
      <p:font typeface="Montserrat Medium" panose="00000600000000000000" pitchFamily="2" charset="0"/>
      <p:regular r:id="rId90"/>
      <p:bold r:id="rId91"/>
      <p:italic r:id="rId92"/>
      <p:boldItalic r:id="rId93"/>
    </p:embeddedFont>
    <p:embeddedFont>
      <p:font typeface="Montserrat SemiBold" panose="00000700000000000000" pitchFamily="2" charset="0"/>
      <p:regular r:id="rId94"/>
      <p:bold r:id="rId95"/>
      <p:italic r:id="rId96"/>
      <p:boldItalic r:id="rId97"/>
    </p:embeddedFont>
    <p:embeddedFont>
      <p:font typeface="Nunito Light" pitchFamily="2" charset="0"/>
      <p:regular r:id="rId98"/>
      <p:italic r:id="rId99"/>
    </p:embeddedFont>
    <p:embeddedFont>
      <p:font typeface="Open Sans" panose="020B0606030504020204" pitchFamily="34" charset="0"/>
      <p:regular r:id="rId100"/>
      <p:bold r:id="rId101"/>
      <p:italic r:id="rId102"/>
      <p:boldItalic r:id="rId103"/>
    </p:embeddedFont>
    <p:embeddedFont>
      <p:font typeface="Raleway" pitchFamily="2" charset="0"/>
      <p:regular r:id="rId104"/>
      <p:bold r:id="rId105"/>
      <p:italic r:id="rId106"/>
      <p:boldItalic r:id="rId107"/>
    </p:embeddedFont>
    <p:embeddedFont>
      <p:font typeface="Raleway Medium" pitchFamily="2" charset="0"/>
      <p:regular r:id="rId108"/>
      <p:bold r:id="rId109"/>
      <p:italic r:id="rId110"/>
      <p:boldItalic r:id="rId111"/>
    </p:embeddedFont>
    <p:embeddedFont>
      <p:font typeface="Righteous" panose="020B0604020202020204" charset="0"/>
      <p:regular r:id="rId112"/>
    </p:embeddedFont>
    <p:embeddedFont>
      <p:font typeface="Roboto Condensed Light" panose="02000000000000000000" pitchFamily="2" charset="0"/>
      <p:regular r:id="rId113"/>
      <p: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835564-CC68-4FBF-A15F-FB3F8EB24E91}">
  <a:tblStyle styleId="{25835564-CC68-4FBF-A15F-FB3F8EB24E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94660"/>
  </p:normalViewPr>
  <p:slideViewPr>
    <p:cSldViewPr snapToGrid="0">
      <p:cViewPr varScale="1">
        <p:scale>
          <a:sx n="80" d="100"/>
          <a:sy n="80" d="100"/>
        </p:scale>
        <p:origin x="105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3.fntdata"/><Relationship Id="rId89" Type="http://schemas.openxmlformats.org/officeDocument/2006/relationships/font" Target="fonts/font18.fntdata"/><Relationship Id="rId112" Type="http://schemas.openxmlformats.org/officeDocument/2006/relationships/font" Target="fonts/font41.fntdata"/><Relationship Id="rId16" Type="http://schemas.openxmlformats.org/officeDocument/2006/relationships/slide" Target="slides/slide12.xml"/><Relationship Id="rId107" Type="http://schemas.openxmlformats.org/officeDocument/2006/relationships/font" Target="fonts/font36.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font" Target="fonts/font31.fntdata"/><Relationship Id="rId5" Type="http://schemas.openxmlformats.org/officeDocument/2006/relationships/slide" Target="slides/slide1.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42.fntdata"/><Relationship Id="rId118" Type="http://schemas.openxmlformats.org/officeDocument/2006/relationships/tableStyles" Target="tableStyles.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32.fntdata"/><Relationship Id="rId108" Type="http://schemas.openxmlformats.org/officeDocument/2006/relationships/font" Target="fonts/font37.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font" Target="fonts/font4.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4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38.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font" Target="fonts/font33.fntdata"/><Relationship Id="rId7" Type="http://schemas.openxmlformats.org/officeDocument/2006/relationships/slide" Target="slides/slide3.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6.fntdata"/><Relationship Id="rId110" Type="http://schemas.openxmlformats.org/officeDocument/2006/relationships/font" Target="fonts/font39.fntdata"/><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font" Target="fonts/font3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12.fntdata"/><Relationship Id="rId88" Type="http://schemas.openxmlformats.org/officeDocument/2006/relationships/font" Target="fonts/font17.fntdata"/><Relationship Id="rId111" Type="http://schemas.openxmlformats.org/officeDocument/2006/relationships/font" Target="fonts/font40.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2bda5e8c3d4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2bda5e8c3d4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2bda5e8c3d4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2bda5e8c3d4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2bda5e8c3d4_0_3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02" name="Google Shape;1802;g2bda5e8c3d4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2bda5e8c3d4_0_3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08" name="Google Shape;1808;g2bda5e8c3d4_0_3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bda5e8c3d4_0_3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14" name="Google Shape;1814;g2bda5e8c3d4_0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2bda5e8c3d4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20" name="Google Shape;1820;g2bda5e8c3d4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2be7ac8b2f7_0_2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2be7ac8b2f7_0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2be7ac8b2f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2be7ac8b2f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2be7ac8b2f7_0_2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2be7ac8b2f7_0_2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teacher is to read the following sentences to help students identify the thief. </a:t>
            </a:r>
            <a:endParaRPr dirty="0"/>
          </a:p>
          <a:p>
            <a:pPr marL="0" lvl="0" indent="0" algn="l" rtl="0">
              <a:spcBef>
                <a:spcPts val="0"/>
              </a:spcBef>
              <a:spcAft>
                <a:spcPts val="0"/>
              </a:spcAft>
              <a:buNone/>
            </a:pPr>
            <a:r>
              <a:rPr lang="en" dirty="0"/>
              <a:t>El ladrón no tiene los ojos verdes. No tiene el pelo liso. No tiene bigote. No tiene el pelo largo. No es pelirrojo. No tiene los ojos negros. No tiene barba. No tiene el pelo castaño. No es delgado. </a:t>
            </a:r>
            <a:endParaRPr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2be03f8f81e_0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49" name="Google Shape;1849;g2be03f8f81e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2be03f8f81e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57" name="Google Shape;1857;g2be03f8f81e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2bda5e8c3d4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2bda5e8c3d4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be7ac8b2f7_0_2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be7ac8b2f7_0_2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be7ac8b2f7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2be7ac8b2f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f301cc69e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f301cc69e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be7ac8b2f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be7ac8b2f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2be03f8f81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 dirty="0"/>
              <a:t>Divide students into groups of 4 to read the following dialogue. They will switch roles. 7 mins</a:t>
            </a:r>
            <a:endParaRPr dirty="0"/>
          </a:p>
        </p:txBody>
      </p:sp>
      <p:sp>
        <p:nvSpPr>
          <p:cNvPr id="1885" name="Google Shape;1885;g2be03f8f81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be03f8f81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
              <a:t>The students are to answer the following questions as a group, in complete sentences. </a:t>
            </a:r>
            <a:endParaRPr/>
          </a:p>
        </p:txBody>
      </p:sp>
      <p:sp>
        <p:nvSpPr>
          <p:cNvPr id="1898" name="Google Shape;1898;g2be03f8f81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2be03f8f81e_0_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05" name="Google Shape;1905;g2be03f8f81e_0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2be03f8f81e_0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11" name="Google Shape;1911;g2be03f8f81e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be03f8f81e_0_3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18" name="Google Shape;1918;g2be03f8f81e_0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2be03f8f81e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24" name="Google Shape;1924;g2be03f8f81e_0_3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office/study</a:t>
            </a:r>
            <a:endParaRPr/>
          </a:p>
        </p:txBody>
      </p:sp>
      <p:sp>
        <p:nvSpPr>
          <p:cNvPr id="1925" name="Google Shape;1925;g2be03f8f81e_0_3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omic Sans MS"/>
                <a:ea typeface="Comic Sans MS"/>
                <a:cs typeface="Comic Sans MS"/>
                <a:sym typeface="Comic Sans MS"/>
              </a:rPr>
              <a:t>30</a:t>
            </a:fld>
            <a:endParaRPr sz="1200" b="0" i="0" u="none" strike="noStrike" cap="none">
              <a:solidFill>
                <a:schemeClr val="dk1"/>
              </a:solidFill>
              <a:latin typeface="Comic Sans MS"/>
              <a:ea typeface="Comic Sans MS"/>
              <a:cs typeface="Comic Sans MS"/>
              <a:sym typeface="Comic Sans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2bda5e8c3d4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2bda5e8c3d4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Teachers will also ask students to identify the word for house, and the gender of the word.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2be03f8f81e_0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31" name="Google Shape;1931;g2be03f8f81e_0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2be03f8f81e_0_3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37" name="Google Shape;1937;g2be03f8f81e_0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2be03f8f81e_0_3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43" name="Google Shape;1943;g2be03f8f81e_0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2be03f8f81e_0_3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50" name="Google Shape;1950;g2be03f8f81e_0_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2be03f8f81e_0_3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56" name="Google Shape;1956;g2be03f8f81e_0_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2be03f8f81e_0_3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62" name="Google Shape;1962;g2be03f8f81e_0_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1f3c8536ea5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68" name="Google Shape;1968;g1f3c8536ea5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1f3c8536ea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1f3c8536ea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Students are to practice writing questions and answer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g1f3c8536ea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2" name="Google Shape;1982;g1f3c8536ea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1f3c8536ea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1f3c8536ea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3f789be1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3f789be1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1f3c8536ea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1f3c8536ea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2bf3ed531ef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
              <a:t>Divide students into groups of 4 to read the following dialogue. They will switch roles. 7 mins</a:t>
            </a:r>
            <a:endParaRPr/>
          </a:p>
        </p:txBody>
      </p:sp>
      <p:sp>
        <p:nvSpPr>
          <p:cNvPr id="2001" name="Google Shape;2001;g2bf3ed531ef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1f3c0e8bfce_1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13" name="Google Shape;2013;g1f3c0e8bfce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g1f3c0e8bfce_1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
              <a:t>The students are to answer the following questions as a group, in complete sentences. </a:t>
            </a:r>
            <a:endParaRPr/>
          </a:p>
        </p:txBody>
      </p:sp>
      <p:sp>
        <p:nvSpPr>
          <p:cNvPr id="2020" name="Google Shape;2020;g1f3c0e8bfce_1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1f3c0e8bfce_1_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
              <a:t>The students are to answer the following questions as a group, in complete sentences. </a:t>
            </a:r>
            <a:endParaRPr/>
          </a:p>
        </p:txBody>
      </p:sp>
      <p:sp>
        <p:nvSpPr>
          <p:cNvPr id="2028" name="Google Shape;2028;g1f3c0e8bfce_1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1f3c0e8bfce_1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
              <a:t>The students are to answer the following questions as a group, in complete sentences. </a:t>
            </a:r>
            <a:endParaRPr/>
          </a:p>
        </p:txBody>
      </p:sp>
      <p:sp>
        <p:nvSpPr>
          <p:cNvPr id="2035" name="Google Shape;2035;g1f3c0e8bfce_1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1f3c8536ea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
              <a:t>The students are to answer the following questions as a group, in complete sentences. </a:t>
            </a:r>
            <a:endParaRPr/>
          </a:p>
        </p:txBody>
      </p:sp>
      <p:sp>
        <p:nvSpPr>
          <p:cNvPr id="2042" name="Google Shape;2042;g1f3c8536ea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f3c0e8bfce_1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
              <a:t>The students are to answer the following questions as a group, in complete sentences. </a:t>
            </a:r>
            <a:endParaRPr/>
          </a:p>
        </p:txBody>
      </p:sp>
      <p:sp>
        <p:nvSpPr>
          <p:cNvPr id="2049" name="Google Shape;2049;g1f3c0e8bfce_1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1f3c0e8bfce_1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
              <a:t>The students are to answer the following questions as a group, in complete sentences. </a:t>
            </a:r>
            <a:endParaRPr/>
          </a:p>
        </p:txBody>
      </p:sp>
      <p:sp>
        <p:nvSpPr>
          <p:cNvPr id="2056" name="Google Shape;2056;g1f3c0e8bfce_1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1f3c0e8bfce_1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
              <a:t>The students are to answer the following questions as a group, in complete sentences. </a:t>
            </a:r>
            <a:endParaRPr/>
          </a:p>
        </p:txBody>
      </p:sp>
      <p:sp>
        <p:nvSpPr>
          <p:cNvPr id="2063" name="Google Shape;2063;g1f3c0e8bfce_1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2bda5e8c3d4_0_2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50" name="Google Shape;1750;g2bda5e8c3d4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1f3c0e8bfce_1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f3c0e8bfce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2c2d1ab666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2c2d1ab66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1f3c0e8bfce_1_2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82" name="Google Shape;2082;g1f3c0e8bfce_1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1f3c0e8bfce_1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89" name="Google Shape;2089;g1f3c0e8bfce_1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1f3c0e8bfce_1_2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95" name="Google Shape;2095;g1f3c0e8bfce_1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1f3c0e8bfce_1_2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09" name="Google Shape;2109;g1f3c0e8bfce_1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2c38a6c5a11_0_14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7" name="Google Shape;2127;g2c38a6c5a11_0_1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2c38a6c5a11_0_1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2c38a6c5a11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2c38a6c5a11_0_147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6" name="Google Shape;2146;g2c38a6c5a11_0_1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2c38a6c5a11_0_14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2" name="Google Shape;2152;g2c38a6c5a11_0_14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2bda5e8c3d4_0_2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60" name="Google Shape;1760;g2bda5e8c3d4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2c408c7e93d_0_15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8" name="Google Shape;2158;g2c408c7e93d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2c38a6c5a11_0_14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5" name="Google Shape;2165;g2c38a6c5a11_0_14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2c38a6c5a11_0_14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2" name="Google Shape;2172;g2c38a6c5a11_0_14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1f54ba92df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78" name="Google Shape;2178;g1f54ba92df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1f54ba92dfd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86" name="Google Shape;2186;g1f54ba92df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f54ba92dfd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91" name="Google Shape;2191;g1f54ba92df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2bda5e8c3d4_0_2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67" name="Google Shape;1767;g2bda5e8c3d4_0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bda5e8c3d4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2bda5e8c3d4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2bda5e8c3d4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2bda5e8c3d4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8.png"/><Relationship Id="rId4"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2"/>
            </a:gs>
            <a:gs pos="75000">
              <a:schemeClr val="lt1"/>
            </a:gs>
            <a:gs pos="100000">
              <a:schemeClr val="lt1"/>
            </a:gs>
          </a:gsLst>
          <a:lin ang="5400700" scaled="0"/>
        </a:gra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1018025" y="539500"/>
            <a:ext cx="5574600" cy="1930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4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55" name="Google Shape;55;p14"/>
          <p:cNvSpPr txBox="1">
            <a:spLocks noGrp="1"/>
          </p:cNvSpPr>
          <p:nvPr>
            <p:ph type="subTitle" idx="1"/>
          </p:nvPr>
        </p:nvSpPr>
        <p:spPr>
          <a:xfrm>
            <a:off x="1018150" y="2690350"/>
            <a:ext cx="5532900" cy="41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6" name="Google Shape;56;p14"/>
          <p:cNvSpPr/>
          <p:nvPr/>
        </p:nvSpPr>
        <p:spPr>
          <a:xfrm>
            <a:off x="0" y="4434925"/>
            <a:ext cx="9144000" cy="7086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1"/>
            </a:gs>
            <a:gs pos="100000">
              <a:schemeClr val="accent2"/>
            </a:gs>
          </a:gsLst>
          <a:lin ang="5400700" scaled="0"/>
        </a:gradFill>
        <a:effectLst/>
      </p:bgPr>
    </p:bg>
    <p:spTree>
      <p:nvGrpSpPr>
        <p:cNvPr id="1" name="Shape 92"/>
        <p:cNvGrpSpPr/>
        <p:nvPr/>
      </p:nvGrpSpPr>
      <p:grpSpPr>
        <a:xfrm>
          <a:off x="0" y="0"/>
          <a:ext cx="0" cy="0"/>
          <a:chOff x="0" y="0"/>
          <a:chExt cx="0" cy="0"/>
        </a:xfrm>
      </p:grpSpPr>
      <p:sp>
        <p:nvSpPr>
          <p:cNvPr id="93" name="Google Shape;93;p23"/>
          <p:cNvSpPr txBox="1">
            <a:spLocks noGrp="1"/>
          </p:cNvSpPr>
          <p:nvPr>
            <p:ph type="title" hasCustomPrompt="1"/>
          </p:nvPr>
        </p:nvSpPr>
        <p:spPr>
          <a:xfrm>
            <a:off x="1284000" y="768100"/>
            <a:ext cx="6576000" cy="97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94" name="Google Shape;94;p23"/>
          <p:cNvSpPr txBox="1">
            <a:spLocks noGrp="1"/>
          </p:cNvSpPr>
          <p:nvPr>
            <p:ph type="subTitle" idx="1"/>
          </p:nvPr>
        </p:nvSpPr>
        <p:spPr>
          <a:xfrm>
            <a:off x="1284000" y="1739650"/>
            <a:ext cx="6576000" cy="4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5" name="Google Shape;95;p23"/>
          <p:cNvSpPr/>
          <p:nvPr/>
        </p:nvSpPr>
        <p:spPr>
          <a:xfrm>
            <a:off x="-12" y="4301700"/>
            <a:ext cx="9144000" cy="841800"/>
          </a:xfrm>
          <a:prstGeom prst="rect">
            <a:avLst/>
          </a:prstGeom>
          <a:gradFill>
            <a:gsLst>
              <a:gs pos="0">
                <a:schemeClr val="lt2"/>
              </a:gs>
              <a:gs pos="75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gradFill>
          <a:gsLst>
            <a:gs pos="0">
              <a:schemeClr val="lt2"/>
            </a:gs>
            <a:gs pos="75000">
              <a:schemeClr val="lt1"/>
            </a:gs>
            <a:gs pos="100000">
              <a:schemeClr val="lt1"/>
            </a:gs>
          </a:gsLst>
          <a:lin ang="5400700" scaled="0"/>
        </a:gradFill>
        <a:effectLst/>
      </p:bgPr>
    </p:bg>
    <p:spTree>
      <p:nvGrpSpPr>
        <p:cNvPr id="1" name="Shape 97"/>
        <p:cNvGrpSpPr/>
        <p:nvPr/>
      </p:nvGrpSpPr>
      <p:grpSpPr>
        <a:xfrm>
          <a:off x="0" y="0"/>
          <a:ext cx="0" cy="0"/>
          <a:chOff x="0" y="0"/>
          <a:chExt cx="0" cy="0"/>
        </a:xfrm>
      </p:grpSpPr>
      <p:sp>
        <p:nvSpPr>
          <p:cNvPr id="98" name="Google Shape;9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25"/>
          <p:cNvSpPr txBox="1">
            <a:spLocks noGrp="1"/>
          </p:cNvSpPr>
          <p:nvPr>
            <p:ph type="title" idx="2" hasCustomPrompt="1"/>
          </p:nvPr>
        </p:nvSpPr>
        <p:spPr>
          <a:xfrm>
            <a:off x="796200" y="13543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25"/>
          <p:cNvSpPr txBox="1">
            <a:spLocks noGrp="1"/>
          </p:cNvSpPr>
          <p:nvPr>
            <p:ph type="title" idx="3" hasCustomPrompt="1"/>
          </p:nvPr>
        </p:nvSpPr>
        <p:spPr>
          <a:xfrm>
            <a:off x="3346713" y="2873529"/>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25"/>
          <p:cNvSpPr txBox="1">
            <a:spLocks noGrp="1"/>
          </p:cNvSpPr>
          <p:nvPr>
            <p:ph type="title" idx="4" hasCustomPrompt="1"/>
          </p:nvPr>
        </p:nvSpPr>
        <p:spPr>
          <a:xfrm>
            <a:off x="3346713" y="13543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25"/>
          <p:cNvSpPr txBox="1">
            <a:spLocks noGrp="1"/>
          </p:cNvSpPr>
          <p:nvPr>
            <p:ph type="title" idx="5" hasCustomPrompt="1"/>
          </p:nvPr>
        </p:nvSpPr>
        <p:spPr>
          <a:xfrm>
            <a:off x="796200" y="287354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25"/>
          <p:cNvSpPr txBox="1">
            <a:spLocks noGrp="1"/>
          </p:cNvSpPr>
          <p:nvPr>
            <p:ph type="subTitle" idx="1"/>
          </p:nvPr>
        </p:nvSpPr>
        <p:spPr>
          <a:xfrm>
            <a:off x="796200" y="1801913"/>
            <a:ext cx="16641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4" name="Google Shape;104;p25"/>
          <p:cNvSpPr txBox="1">
            <a:spLocks noGrp="1"/>
          </p:cNvSpPr>
          <p:nvPr>
            <p:ph type="subTitle" idx="6"/>
          </p:nvPr>
        </p:nvSpPr>
        <p:spPr>
          <a:xfrm>
            <a:off x="3346713" y="1801913"/>
            <a:ext cx="16641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 name="Google Shape;105;p25"/>
          <p:cNvSpPr txBox="1">
            <a:spLocks noGrp="1"/>
          </p:cNvSpPr>
          <p:nvPr>
            <p:ph type="subTitle" idx="7"/>
          </p:nvPr>
        </p:nvSpPr>
        <p:spPr>
          <a:xfrm>
            <a:off x="796200" y="3321138"/>
            <a:ext cx="16641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6" name="Google Shape;106;p25"/>
          <p:cNvSpPr txBox="1">
            <a:spLocks noGrp="1"/>
          </p:cNvSpPr>
          <p:nvPr>
            <p:ph type="subTitle" idx="8"/>
          </p:nvPr>
        </p:nvSpPr>
        <p:spPr>
          <a:xfrm>
            <a:off x="3346713" y="3321088"/>
            <a:ext cx="16641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7" name="Google Shape;107;p25"/>
          <p:cNvSpPr/>
          <p:nvPr/>
        </p:nvSpPr>
        <p:spPr>
          <a:xfrm>
            <a:off x="0" y="4434925"/>
            <a:ext cx="9144000" cy="7086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bg>
      <p:bgPr>
        <a:gradFill>
          <a:gsLst>
            <a:gs pos="0">
              <a:schemeClr val="lt2"/>
            </a:gs>
            <a:gs pos="75000">
              <a:schemeClr val="lt1"/>
            </a:gs>
            <a:gs pos="100000">
              <a:schemeClr val="lt1"/>
            </a:gs>
          </a:gsLst>
          <a:lin ang="5400700" scaled="0"/>
        </a:gradFill>
        <a:effectLst/>
      </p:bgPr>
    </p:bg>
    <p:spTree>
      <p:nvGrpSpPr>
        <p:cNvPr id="1" name="Shape 108"/>
        <p:cNvGrpSpPr/>
        <p:nvPr/>
      </p:nvGrpSpPr>
      <p:grpSpPr>
        <a:xfrm>
          <a:off x="0" y="0"/>
          <a:ext cx="0" cy="0"/>
          <a:chOff x="0" y="0"/>
          <a:chExt cx="0" cy="0"/>
        </a:xfrm>
      </p:grpSpPr>
      <p:sp>
        <p:nvSpPr>
          <p:cNvPr id="109" name="Google Shape;109;p26"/>
          <p:cNvSpPr txBox="1">
            <a:spLocks noGrp="1"/>
          </p:cNvSpPr>
          <p:nvPr>
            <p:ph type="title"/>
          </p:nvPr>
        </p:nvSpPr>
        <p:spPr>
          <a:xfrm>
            <a:off x="3189650" y="1792200"/>
            <a:ext cx="3233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b="1">
                <a:latin typeface="Montserrat"/>
                <a:ea typeface="Montserrat"/>
                <a:cs typeface="Montserrat"/>
                <a:sym typeface="Montserra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0" name="Google Shape;110;p26"/>
          <p:cNvSpPr txBox="1">
            <a:spLocks noGrp="1"/>
          </p:cNvSpPr>
          <p:nvPr>
            <p:ph type="subTitle" idx="1"/>
          </p:nvPr>
        </p:nvSpPr>
        <p:spPr>
          <a:xfrm>
            <a:off x="3189650" y="2364900"/>
            <a:ext cx="3233100" cy="114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26"/>
          <p:cNvSpPr/>
          <p:nvPr/>
        </p:nvSpPr>
        <p:spPr>
          <a:xfrm>
            <a:off x="0" y="4434925"/>
            <a:ext cx="9144000" cy="7086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lt2"/>
            </a:gs>
            <a:gs pos="75000">
              <a:schemeClr val="lt1"/>
            </a:gs>
            <a:gs pos="100000">
              <a:schemeClr val="lt1"/>
            </a:gs>
          </a:gsLst>
          <a:lin ang="5400700" scaled="0"/>
        </a:grad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27"/>
          <p:cNvSpPr txBox="1">
            <a:spLocks noGrp="1"/>
          </p:cNvSpPr>
          <p:nvPr>
            <p:ph type="subTitle" idx="1"/>
          </p:nvPr>
        </p:nvSpPr>
        <p:spPr>
          <a:xfrm>
            <a:off x="948600" y="2515200"/>
            <a:ext cx="2384400" cy="166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27"/>
          <p:cNvSpPr txBox="1">
            <a:spLocks noGrp="1"/>
          </p:cNvSpPr>
          <p:nvPr>
            <p:ph type="subTitle" idx="2"/>
          </p:nvPr>
        </p:nvSpPr>
        <p:spPr>
          <a:xfrm>
            <a:off x="3383193" y="2515200"/>
            <a:ext cx="2384400" cy="166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7"/>
          <p:cNvSpPr txBox="1">
            <a:spLocks noGrp="1"/>
          </p:cNvSpPr>
          <p:nvPr>
            <p:ph type="subTitle" idx="3"/>
          </p:nvPr>
        </p:nvSpPr>
        <p:spPr>
          <a:xfrm>
            <a:off x="5817769" y="2515200"/>
            <a:ext cx="2384400" cy="166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7" name="Google Shape;117;p27"/>
          <p:cNvSpPr txBox="1">
            <a:spLocks noGrp="1"/>
          </p:cNvSpPr>
          <p:nvPr>
            <p:ph type="subTitle" idx="4"/>
          </p:nvPr>
        </p:nvSpPr>
        <p:spPr>
          <a:xfrm>
            <a:off x="948600" y="1713900"/>
            <a:ext cx="23844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27"/>
          <p:cNvSpPr txBox="1">
            <a:spLocks noGrp="1"/>
          </p:cNvSpPr>
          <p:nvPr>
            <p:ph type="subTitle" idx="5"/>
          </p:nvPr>
        </p:nvSpPr>
        <p:spPr>
          <a:xfrm>
            <a:off x="3383197" y="1713900"/>
            <a:ext cx="23844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27"/>
          <p:cNvSpPr txBox="1">
            <a:spLocks noGrp="1"/>
          </p:cNvSpPr>
          <p:nvPr>
            <p:ph type="subTitle" idx="6"/>
          </p:nvPr>
        </p:nvSpPr>
        <p:spPr>
          <a:xfrm>
            <a:off x="5817769" y="1713900"/>
            <a:ext cx="23844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27"/>
          <p:cNvSpPr/>
          <p:nvPr/>
        </p:nvSpPr>
        <p:spPr>
          <a:xfrm>
            <a:off x="0" y="4434925"/>
            <a:ext cx="9144000" cy="7086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27"/>
          <p:cNvPicPr preferRelativeResize="0"/>
          <p:nvPr/>
        </p:nvPicPr>
        <p:blipFill>
          <a:blip r:embed="rId2">
            <a:alphaModFix/>
          </a:blip>
          <a:stretch>
            <a:fillRect/>
          </a:stretch>
        </p:blipFill>
        <p:spPr>
          <a:xfrm>
            <a:off x="-344275" y="2754727"/>
            <a:ext cx="957322" cy="2152027"/>
          </a:xfrm>
          <a:prstGeom prst="rect">
            <a:avLst/>
          </a:prstGeom>
          <a:noFill/>
          <a:ln>
            <a:noFill/>
          </a:ln>
        </p:spPr>
      </p:pic>
      <p:pic>
        <p:nvPicPr>
          <p:cNvPr id="122" name="Google Shape;122;p27"/>
          <p:cNvPicPr preferRelativeResize="0"/>
          <p:nvPr/>
        </p:nvPicPr>
        <p:blipFill>
          <a:blip r:embed="rId3">
            <a:alphaModFix/>
          </a:blip>
          <a:stretch>
            <a:fillRect/>
          </a:stretch>
        </p:blipFill>
        <p:spPr>
          <a:xfrm>
            <a:off x="8252348" y="2754731"/>
            <a:ext cx="1319474" cy="215202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gradFill>
          <a:gsLst>
            <a:gs pos="0">
              <a:schemeClr val="lt2"/>
            </a:gs>
            <a:gs pos="75000">
              <a:schemeClr val="lt1"/>
            </a:gs>
            <a:gs pos="100000">
              <a:schemeClr val="lt1"/>
            </a:gs>
          </a:gsLst>
          <a:lin ang="5400700" scaled="0"/>
        </a:gradFill>
        <a:effectLst/>
      </p:bgPr>
    </p:bg>
    <p:spTree>
      <p:nvGrpSpPr>
        <p:cNvPr id="1" name="Shape 123"/>
        <p:cNvGrpSpPr/>
        <p:nvPr/>
      </p:nvGrpSpPr>
      <p:grpSpPr>
        <a:xfrm>
          <a:off x="0" y="0"/>
          <a:ext cx="0" cy="0"/>
          <a:chOff x="0" y="0"/>
          <a:chExt cx="0" cy="0"/>
        </a:xfrm>
      </p:grpSpPr>
      <p:sp>
        <p:nvSpPr>
          <p:cNvPr id="124" name="Google Shape;12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28"/>
          <p:cNvSpPr txBox="1">
            <a:spLocks noGrp="1"/>
          </p:cNvSpPr>
          <p:nvPr>
            <p:ph type="subTitle" idx="1"/>
          </p:nvPr>
        </p:nvSpPr>
        <p:spPr>
          <a:xfrm>
            <a:off x="1311601" y="1572325"/>
            <a:ext cx="2848200" cy="12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28"/>
          <p:cNvSpPr txBox="1">
            <a:spLocks noGrp="1"/>
          </p:cNvSpPr>
          <p:nvPr>
            <p:ph type="subTitle" idx="2"/>
          </p:nvPr>
        </p:nvSpPr>
        <p:spPr>
          <a:xfrm>
            <a:off x="4670175" y="1572325"/>
            <a:ext cx="2848200" cy="12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8"/>
          <p:cNvSpPr txBox="1">
            <a:spLocks noGrp="1"/>
          </p:cNvSpPr>
          <p:nvPr>
            <p:ph type="subTitle" idx="3"/>
          </p:nvPr>
        </p:nvSpPr>
        <p:spPr>
          <a:xfrm>
            <a:off x="1311600" y="3232900"/>
            <a:ext cx="2848200" cy="12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8"/>
          <p:cNvSpPr txBox="1">
            <a:spLocks noGrp="1"/>
          </p:cNvSpPr>
          <p:nvPr>
            <p:ph type="subTitle" idx="4"/>
          </p:nvPr>
        </p:nvSpPr>
        <p:spPr>
          <a:xfrm>
            <a:off x="4670175" y="3232900"/>
            <a:ext cx="2848200" cy="12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28"/>
          <p:cNvSpPr txBox="1">
            <a:spLocks noGrp="1"/>
          </p:cNvSpPr>
          <p:nvPr>
            <p:ph type="subTitle" idx="5"/>
          </p:nvPr>
        </p:nvSpPr>
        <p:spPr>
          <a:xfrm>
            <a:off x="1311600" y="1202775"/>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8"/>
          <p:cNvSpPr txBox="1">
            <a:spLocks noGrp="1"/>
          </p:cNvSpPr>
          <p:nvPr>
            <p:ph type="subTitle" idx="6"/>
          </p:nvPr>
        </p:nvSpPr>
        <p:spPr>
          <a:xfrm>
            <a:off x="1311600" y="2863425"/>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1" name="Google Shape;131;p28"/>
          <p:cNvSpPr txBox="1">
            <a:spLocks noGrp="1"/>
          </p:cNvSpPr>
          <p:nvPr>
            <p:ph type="subTitle" idx="7"/>
          </p:nvPr>
        </p:nvSpPr>
        <p:spPr>
          <a:xfrm>
            <a:off x="4670150" y="1202775"/>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 name="Google Shape;132;p28"/>
          <p:cNvSpPr txBox="1">
            <a:spLocks noGrp="1"/>
          </p:cNvSpPr>
          <p:nvPr>
            <p:ph type="subTitle" idx="8"/>
          </p:nvPr>
        </p:nvSpPr>
        <p:spPr>
          <a:xfrm>
            <a:off x="4670150" y="2863425"/>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28"/>
          <p:cNvSpPr/>
          <p:nvPr/>
        </p:nvSpPr>
        <p:spPr>
          <a:xfrm>
            <a:off x="0" y="4570825"/>
            <a:ext cx="9144000" cy="5727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28"/>
          <p:cNvPicPr preferRelativeResize="0"/>
          <p:nvPr/>
        </p:nvPicPr>
        <p:blipFill>
          <a:blip r:embed="rId2">
            <a:alphaModFix/>
          </a:blip>
          <a:stretch>
            <a:fillRect/>
          </a:stretch>
        </p:blipFill>
        <p:spPr>
          <a:xfrm flipH="1">
            <a:off x="7922416" y="2450551"/>
            <a:ext cx="1157100" cy="22592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gradFill>
          <a:gsLst>
            <a:gs pos="0">
              <a:schemeClr val="lt2"/>
            </a:gs>
            <a:gs pos="75000">
              <a:schemeClr val="lt1"/>
            </a:gs>
            <a:gs pos="100000">
              <a:schemeClr val="lt1"/>
            </a:gs>
          </a:gsLst>
          <a:lin ang="5400700" scaled="0"/>
        </a:gradFill>
        <a:effectLst/>
      </p:bgPr>
    </p:bg>
    <p:spTree>
      <p:nvGrpSpPr>
        <p:cNvPr id="1" name="Shape 135"/>
        <p:cNvGrpSpPr/>
        <p:nvPr/>
      </p:nvGrpSpPr>
      <p:grpSpPr>
        <a:xfrm>
          <a:off x="0" y="0"/>
          <a:ext cx="0" cy="0"/>
          <a:chOff x="0" y="0"/>
          <a:chExt cx="0" cy="0"/>
        </a:xfrm>
      </p:grpSpPr>
      <p:sp>
        <p:nvSpPr>
          <p:cNvPr id="136" name="Google Shape;136;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29"/>
          <p:cNvSpPr txBox="1">
            <a:spLocks noGrp="1"/>
          </p:cNvSpPr>
          <p:nvPr>
            <p:ph type="subTitle" idx="1"/>
          </p:nvPr>
        </p:nvSpPr>
        <p:spPr>
          <a:xfrm>
            <a:off x="720000" y="1676996"/>
            <a:ext cx="2313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9"/>
          <p:cNvSpPr txBox="1">
            <a:spLocks noGrp="1"/>
          </p:cNvSpPr>
          <p:nvPr>
            <p:ph type="subTitle" idx="2"/>
          </p:nvPr>
        </p:nvSpPr>
        <p:spPr>
          <a:xfrm>
            <a:off x="3413400" y="1676974"/>
            <a:ext cx="2313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9"/>
          <p:cNvSpPr txBox="1">
            <a:spLocks noGrp="1"/>
          </p:cNvSpPr>
          <p:nvPr>
            <p:ph type="subTitle" idx="3"/>
          </p:nvPr>
        </p:nvSpPr>
        <p:spPr>
          <a:xfrm>
            <a:off x="720000" y="3465625"/>
            <a:ext cx="2313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9"/>
          <p:cNvSpPr txBox="1">
            <a:spLocks noGrp="1"/>
          </p:cNvSpPr>
          <p:nvPr>
            <p:ph type="subTitle" idx="4"/>
          </p:nvPr>
        </p:nvSpPr>
        <p:spPr>
          <a:xfrm>
            <a:off x="3413400" y="3465621"/>
            <a:ext cx="2313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9"/>
          <p:cNvSpPr txBox="1">
            <a:spLocks noGrp="1"/>
          </p:cNvSpPr>
          <p:nvPr>
            <p:ph type="subTitle" idx="5"/>
          </p:nvPr>
        </p:nvSpPr>
        <p:spPr>
          <a:xfrm>
            <a:off x="6106792" y="1676974"/>
            <a:ext cx="2313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9"/>
          <p:cNvSpPr txBox="1">
            <a:spLocks noGrp="1"/>
          </p:cNvSpPr>
          <p:nvPr>
            <p:ph type="subTitle" idx="6"/>
          </p:nvPr>
        </p:nvSpPr>
        <p:spPr>
          <a:xfrm>
            <a:off x="6106792" y="3465621"/>
            <a:ext cx="2313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29"/>
          <p:cNvSpPr txBox="1">
            <a:spLocks noGrp="1"/>
          </p:cNvSpPr>
          <p:nvPr>
            <p:ph type="subTitle" idx="7"/>
          </p:nvPr>
        </p:nvSpPr>
        <p:spPr>
          <a:xfrm>
            <a:off x="724557" y="984550"/>
            <a:ext cx="2313000" cy="69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9"/>
          <p:cNvSpPr txBox="1">
            <a:spLocks noGrp="1"/>
          </p:cNvSpPr>
          <p:nvPr>
            <p:ph type="subTitle" idx="8"/>
          </p:nvPr>
        </p:nvSpPr>
        <p:spPr>
          <a:xfrm>
            <a:off x="3413400" y="984550"/>
            <a:ext cx="2313000" cy="69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9"/>
          <p:cNvSpPr txBox="1">
            <a:spLocks noGrp="1"/>
          </p:cNvSpPr>
          <p:nvPr>
            <p:ph type="subTitle" idx="9"/>
          </p:nvPr>
        </p:nvSpPr>
        <p:spPr>
          <a:xfrm>
            <a:off x="6110998" y="984550"/>
            <a:ext cx="2313000" cy="69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9"/>
          <p:cNvSpPr txBox="1">
            <a:spLocks noGrp="1"/>
          </p:cNvSpPr>
          <p:nvPr>
            <p:ph type="subTitle" idx="13"/>
          </p:nvPr>
        </p:nvSpPr>
        <p:spPr>
          <a:xfrm>
            <a:off x="724557" y="2769922"/>
            <a:ext cx="2313000" cy="69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29"/>
          <p:cNvSpPr txBox="1">
            <a:spLocks noGrp="1"/>
          </p:cNvSpPr>
          <p:nvPr>
            <p:ph type="subTitle" idx="14"/>
          </p:nvPr>
        </p:nvSpPr>
        <p:spPr>
          <a:xfrm>
            <a:off x="3413400" y="2769922"/>
            <a:ext cx="2313000" cy="69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8" name="Google Shape;148;p29"/>
          <p:cNvSpPr txBox="1">
            <a:spLocks noGrp="1"/>
          </p:cNvSpPr>
          <p:nvPr>
            <p:ph type="subTitle" idx="15"/>
          </p:nvPr>
        </p:nvSpPr>
        <p:spPr>
          <a:xfrm>
            <a:off x="6110998" y="2769922"/>
            <a:ext cx="2313000" cy="69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 name="Google Shape;149;p29"/>
          <p:cNvSpPr/>
          <p:nvPr/>
        </p:nvSpPr>
        <p:spPr>
          <a:xfrm>
            <a:off x="0" y="4790850"/>
            <a:ext cx="9144000" cy="3528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29"/>
          <p:cNvPicPr preferRelativeResize="0"/>
          <p:nvPr/>
        </p:nvPicPr>
        <p:blipFill>
          <a:blip r:embed="rId2">
            <a:alphaModFix/>
          </a:blip>
          <a:stretch>
            <a:fillRect/>
          </a:stretch>
        </p:blipFill>
        <p:spPr>
          <a:xfrm>
            <a:off x="-560750" y="3441475"/>
            <a:ext cx="1285299" cy="1725774"/>
          </a:xfrm>
          <a:prstGeom prst="rect">
            <a:avLst/>
          </a:prstGeom>
          <a:noFill/>
          <a:ln>
            <a:noFill/>
          </a:ln>
        </p:spPr>
      </p:pic>
      <p:pic>
        <p:nvPicPr>
          <p:cNvPr id="151" name="Google Shape;151;p29"/>
          <p:cNvPicPr preferRelativeResize="0"/>
          <p:nvPr/>
        </p:nvPicPr>
        <p:blipFill>
          <a:blip r:embed="rId3">
            <a:alphaModFix/>
          </a:blip>
          <a:stretch>
            <a:fillRect/>
          </a:stretch>
        </p:blipFill>
        <p:spPr>
          <a:xfrm>
            <a:off x="8504458" y="3240641"/>
            <a:ext cx="875475" cy="196800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10">
    <p:bg>
      <p:bgPr>
        <a:gradFill>
          <a:gsLst>
            <a:gs pos="0">
              <a:schemeClr val="lt2"/>
            </a:gs>
            <a:gs pos="75000">
              <a:schemeClr val="lt1"/>
            </a:gs>
            <a:gs pos="100000">
              <a:schemeClr val="lt1"/>
            </a:gs>
          </a:gsLst>
          <a:lin ang="5400700" scaled="0"/>
        </a:gradFill>
        <a:effectLst/>
      </p:bgPr>
    </p:bg>
    <p:spTree>
      <p:nvGrpSpPr>
        <p:cNvPr id="1" name="Shape 152"/>
        <p:cNvGrpSpPr/>
        <p:nvPr/>
      </p:nvGrpSpPr>
      <p:grpSpPr>
        <a:xfrm>
          <a:off x="0" y="0"/>
          <a:ext cx="0" cy="0"/>
          <a:chOff x="0" y="0"/>
          <a:chExt cx="0" cy="0"/>
        </a:xfrm>
      </p:grpSpPr>
      <p:sp>
        <p:nvSpPr>
          <p:cNvPr id="153" name="Google Shape;153;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30"/>
          <p:cNvSpPr/>
          <p:nvPr/>
        </p:nvSpPr>
        <p:spPr>
          <a:xfrm>
            <a:off x="0" y="4570825"/>
            <a:ext cx="9144000" cy="5727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30"/>
          <p:cNvPicPr preferRelativeResize="0"/>
          <p:nvPr/>
        </p:nvPicPr>
        <p:blipFill>
          <a:blip r:embed="rId2">
            <a:alphaModFix/>
          </a:blip>
          <a:stretch>
            <a:fillRect/>
          </a:stretch>
        </p:blipFill>
        <p:spPr>
          <a:xfrm>
            <a:off x="8075975" y="3083600"/>
            <a:ext cx="1386500" cy="2127949"/>
          </a:xfrm>
          <a:prstGeom prst="rect">
            <a:avLst/>
          </a:prstGeom>
          <a:noFill/>
          <a:ln>
            <a:noFill/>
          </a:ln>
        </p:spPr>
      </p:pic>
      <p:pic>
        <p:nvPicPr>
          <p:cNvPr id="156" name="Google Shape;156;p30"/>
          <p:cNvPicPr preferRelativeResize="0"/>
          <p:nvPr/>
        </p:nvPicPr>
        <p:blipFill>
          <a:blip r:embed="rId3">
            <a:alphaModFix/>
          </a:blip>
          <a:stretch>
            <a:fillRect/>
          </a:stretch>
        </p:blipFill>
        <p:spPr>
          <a:xfrm>
            <a:off x="-2091600" y="3451750"/>
            <a:ext cx="3243269" cy="16089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0_1">
    <p:bg>
      <p:bgPr>
        <a:gradFill>
          <a:gsLst>
            <a:gs pos="0">
              <a:schemeClr val="lt2"/>
            </a:gs>
            <a:gs pos="75000">
              <a:schemeClr val="lt1"/>
            </a:gs>
            <a:gs pos="100000">
              <a:schemeClr val="lt1"/>
            </a:gs>
          </a:gsLst>
          <a:lin ang="5400700" scaled="0"/>
        </a:gradFill>
        <a:effectLst/>
      </p:bgPr>
    </p:bg>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9" name="Google Shape;159;p31"/>
          <p:cNvSpPr/>
          <p:nvPr/>
        </p:nvSpPr>
        <p:spPr>
          <a:xfrm>
            <a:off x="0" y="4570825"/>
            <a:ext cx="9144000" cy="5727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31"/>
          <p:cNvPicPr preferRelativeResize="0"/>
          <p:nvPr/>
        </p:nvPicPr>
        <p:blipFill>
          <a:blip r:embed="rId2">
            <a:alphaModFix/>
          </a:blip>
          <a:stretch>
            <a:fillRect/>
          </a:stretch>
        </p:blipFill>
        <p:spPr>
          <a:xfrm>
            <a:off x="-664926" y="3813820"/>
            <a:ext cx="1787400" cy="1269656"/>
          </a:xfrm>
          <a:prstGeom prst="rect">
            <a:avLst/>
          </a:prstGeom>
          <a:noFill/>
          <a:ln>
            <a:noFill/>
          </a:ln>
        </p:spPr>
      </p:pic>
      <p:pic>
        <p:nvPicPr>
          <p:cNvPr id="161" name="Google Shape;161;p31"/>
          <p:cNvPicPr preferRelativeResize="0"/>
          <p:nvPr/>
        </p:nvPicPr>
        <p:blipFill>
          <a:blip r:embed="rId3">
            <a:alphaModFix/>
          </a:blip>
          <a:stretch>
            <a:fillRect/>
          </a:stretch>
        </p:blipFill>
        <p:spPr>
          <a:xfrm>
            <a:off x="7841030" y="3377375"/>
            <a:ext cx="2749245" cy="16108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0_1_1">
    <p:bg>
      <p:bgPr>
        <a:gradFill>
          <a:gsLst>
            <a:gs pos="0">
              <a:schemeClr val="lt2"/>
            </a:gs>
            <a:gs pos="75000">
              <a:schemeClr val="lt1"/>
            </a:gs>
            <a:gs pos="100000">
              <a:schemeClr val="lt1"/>
            </a:gs>
          </a:gsLst>
          <a:lin ang="5400700" scaled="0"/>
        </a:gradFill>
        <a:effectLst/>
      </p:bgPr>
    </p:bg>
    <p:spTree>
      <p:nvGrpSpPr>
        <p:cNvPr id="1" name="Shape 162"/>
        <p:cNvGrpSpPr/>
        <p:nvPr/>
      </p:nvGrpSpPr>
      <p:grpSpPr>
        <a:xfrm>
          <a:off x="0" y="0"/>
          <a:ext cx="0" cy="0"/>
          <a:chOff x="0" y="0"/>
          <a:chExt cx="0" cy="0"/>
        </a:xfrm>
      </p:grpSpPr>
      <p:sp>
        <p:nvSpPr>
          <p:cNvPr id="163" name="Google Shape;163;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 name="Google Shape;164;p32"/>
          <p:cNvSpPr/>
          <p:nvPr/>
        </p:nvSpPr>
        <p:spPr>
          <a:xfrm>
            <a:off x="0" y="4570825"/>
            <a:ext cx="9144000" cy="5727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32"/>
          <p:cNvPicPr preferRelativeResize="0"/>
          <p:nvPr/>
        </p:nvPicPr>
        <p:blipFill>
          <a:blip r:embed="rId2">
            <a:alphaModFix/>
          </a:blip>
          <a:stretch>
            <a:fillRect/>
          </a:stretch>
        </p:blipFill>
        <p:spPr>
          <a:xfrm>
            <a:off x="8207150" y="2741275"/>
            <a:ext cx="1372026" cy="2237651"/>
          </a:xfrm>
          <a:prstGeom prst="rect">
            <a:avLst/>
          </a:prstGeom>
          <a:noFill/>
          <a:ln>
            <a:noFill/>
          </a:ln>
        </p:spPr>
      </p:pic>
      <p:pic>
        <p:nvPicPr>
          <p:cNvPr id="166" name="Google Shape;166;p32"/>
          <p:cNvPicPr preferRelativeResize="0"/>
          <p:nvPr/>
        </p:nvPicPr>
        <p:blipFill>
          <a:blip r:embed="rId3">
            <a:alphaModFix/>
          </a:blip>
          <a:stretch>
            <a:fillRect/>
          </a:stretch>
        </p:blipFill>
        <p:spPr>
          <a:xfrm>
            <a:off x="-345541" y="2948825"/>
            <a:ext cx="930874" cy="20925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100000">
              <a:schemeClr val="accent2"/>
            </a:gs>
          </a:gsLst>
          <a:lin ang="5400700" scaled="0"/>
        </a:gra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2730750" y="719800"/>
            <a:ext cx="50151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 name="Google Shape;59;p15"/>
          <p:cNvSpPr txBox="1">
            <a:spLocks noGrp="1"/>
          </p:cNvSpPr>
          <p:nvPr>
            <p:ph type="title" idx="2" hasCustomPrompt="1"/>
          </p:nvPr>
        </p:nvSpPr>
        <p:spPr>
          <a:xfrm>
            <a:off x="1398150" y="719800"/>
            <a:ext cx="13326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0" name="Google Shape;60;p15"/>
          <p:cNvSpPr/>
          <p:nvPr/>
        </p:nvSpPr>
        <p:spPr>
          <a:xfrm>
            <a:off x="0" y="4301700"/>
            <a:ext cx="9144000" cy="841800"/>
          </a:xfrm>
          <a:prstGeom prst="rect">
            <a:avLst/>
          </a:prstGeom>
          <a:gradFill>
            <a:gsLst>
              <a:gs pos="0">
                <a:schemeClr val="lt2"/>
              </a:gs>
              <a:gs pos="75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bg>
      <p:bgPr>
        <a:gradFill>
          <a:gsLst>
            <a:gs pos="0">
              <a:schemeClr val="lt2"/>
            </a:gs>
            <a:gs pos="75000">
              <a:schemeClr val="lt1"/>
            </a:gs>
            <a:gs pos="100000">
              <a:schemeClr val="lt1"/>
            </a:gs>
          </a:gsLst>
          <a:lin ang="5400700" scaled="0"/>
        </a:gradFill>
        <a:effectLst/>
      </p:bgPr>
    </p:bg>
    <p:spTree>
      <p:nvGrpSpPr>
        <p:cNvPr id="1" name="Shape 167"/>
        <p:cNvGrpSpPr/>
        <p:nvPr/>
      </p:nvGrpSpPr>
      <p:grpSpPr>
        <a:xfrm>
          <a:off x="0" y="0"/>
          <a:ext cx="0" cy="0"/>
          <a:chOff x="0" y="0"/>
          <a:chExt cx="0" cy="0"/>
        </a:xfrm>
      </p:grpSpPr>
      <p:sp>
        <p:nvSpPr>
          <p:cNvPr id="168" name="Google Shape;168;p33"/>
          <p:cNvSpPr txBox="1">
            <a:spLocks noGrp="1"/>
          </p:cNvSpPr>
          <p:nvPr>
            <p:ph type="title"/>
          </p:nvPr>
        </p:nvSpPr>
        <p:spPr>
          <a:xfrm>
            <a:off x="865663" y="5400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33"/>
          <p:cNvSpPr txBox="1">
            <a:spLocks noGrp="1"/>
          </p:cNvSpPr>
          <p:nvPr>
            <p:ph type="subTitle" idx="1"/>
          </p:nvPr>
        </p:nvSpPr>
        <p:spPr>
          <a:xfrm>
            <a:off x="865625" y="159870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33"/>
          <p:cNvSpPr txBox="1"/>
          <p:nvPr/>
        </p:nvSpPr>
        <p:spPr>
          <a:xfrm>
            <a:off x="865625" y="3710825"/>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Montserrat"/>
                <a:ea typeface="Montserrat"/>
                <a:cs typeface="Montserrat"/>
                <a:sym typeface="Montserrat"/>
              </a:rPr>
              <a:t>CREDITS:</a:t>
            </a:r>
            <a:r>
              <a:rPr lang="en" sz="1000">
                <a:solidFill>
                  <a:schemeClr val="dk1"/>
                </a:solidFill>
                <a:latin typeface="Montserrat"/>
                <a:ea typeface="Montserrat"/>
                <a:cs typeface="Montserrat"/>
                <a:sym typeface="Montserrat"/>
              </a:rPr>
              <a:t> </a:t>
            </a:r>
            <a:r>
              <a:rPr lang="en" sz="1000">
                <a:solidFill>
                  <a:schemeClr val="dk1"/>
                </a:solidFill>
                <a:latin typeface="Montserrat Medium"/>
                <a:ea typeface="Montserrat Medium"/>
                <a:cs typeface="Montserrat Medium"/>
                <a:sym typeface="Montserrat Medium"/>
              </a:rPr>
              <a:t>This presentation template was created by</a:t>
            </a:r>
            <a:r>
              <a:rPr lang="en" sz="1000">
                <a:solidFill>
                  <a:schemeClr val="dk1"/>
                </a:solidFill>
                <a:latin typeface="Montserrat"/>
                <a:ea typeface="Montserrat"/>
                <a:cs typeface="Montserrat"/>
                <a:sym typeface="Montserrat"/>
              </a:rPr>
              <a:t> </a:t>
            </a:r>
            <a:r>
              <a:rPr lang="en" sz="1000" b="1" u="sng">
                <a:solidFill>
                  <a:schemeClr val="dk1"/>
                </a:solid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a:t>
            </a:r>
            <a:r>
              <a:rPr lang="en" sz="1000">
                <a:solidFill>
                  <a:schemeClr val="dk1"/>
                </a:solidFill>
                <a:latin typeface="Montserrat Medium"/>
                <a:ea typeface="Montserrat Medium"/>
                <a:cs typeface="Montserrat Medium"/>
                <a:sym typeface="Montserrat Medium"/>
              </a:rPr>
              <a:t>and includes icons by</a:t>
            </a:r>
            <a:r>
              <a:rPr lang="en" sz="1000">
                <a:solidFill>
                  <a:schemeClr val="dk1"/>
                </a:solidFill>
                <a:latin typeface="Montserrat"/>
                <a:ea typeface="Montserrat"/>
                <a:cs typeface="Montserrat"/>
                <a:sym typeface="Montserrat"/>
              </a:rPr>
              <a:t>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t>
            </a:r>
            <a:r>
              <a:rPr lang="en" sz="1000">
                <a:solidFill>
                  <a:schemeClr val="dk1"/>
                </a:solidFill>
                <a:latin typeface="Montserrat Medium"/>
                <a:ea typeface="Montserrat Medium"/>
                <a:cs typeface="Montserrat Medium"/>
                <a:sym typeface="Montserrat Medium"/>
              </a:rPr>
              <a:t>and infographics &amp; images by</a:t>
            </a:r>
            <a:r>
              <a:rPr lang="en" sz="1000">
                <a:solidFill>
                  <a:schemeClr val="dk1"/>
                </a:solidFill>
                <a:latin typeface="Montserrat"/>
                <a:ea typeface="Montserrat"/>
                <a:cs typeface="Montserrat"/>
                <a:sym typeface="Montserrat"/>
              </a:rPr>
              <a:t>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Montserrat"/>
                <a:ea typeface="Montserrat"/>
                <a:cs typeface="Montserrat"/>
                <a:sym typeface="Montserrat"/>
              </a:rPr>
              <a:t> </a:t>
            </a:r>
            <a:endParaRPr sz="1000" b="1" u="sng">
              <a:solidFill>
                <a:schemeClr val="dk1"/>
              </a:solidFill>
              <a:latin typeface="Montserrat"/>
              <a:ea typeface="Montserrat"/>
              <a:cs typeface="Montserrat"/>
              <a:sym typeface="Montserrat"/>
            </a:endParaRPr>
          </a:p>
        </p:txBody>
      </p:sp>
      <p:sp>
        <p:nvSpPr>
          <p:cNvPr id="171" name="Google Shape;171;p33"/>
          <p:cNvSpPr/>
          <p:nvPr/>
        </p:nvSpPr>
        <p:spPr>
          <a:xfrm>
            <a:off x="0" y="4434925"/>
            <a:ext cx="9144000" cy="7086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33"/>
          <p:cNvPicPr preferRelativeResize="0"/>
          <p:nvPr/>
        </p:nvPicPr>
        <p:blipFill>
          <a:blip r:embed="rId5">
            <a:alphaModFix/>
          </a:blip>
          <a:stretch>
            <a:fillRect/>
          </a:stretch>
        </p:blipFill>
        <p:spPr>
          <a:xfrm>
            <a:off x="-478096" y="3277976"/>
            <a:ext cx="1308001" cy="1756250"/>
          </a:xfrm>
          <a:prstGeom prst="rect">
            <a:avLst/>
          </a:prstGeom>
          <a:noFill/>
          <a:ln>
            <a:noFill/>
          </a:ln>
        </p:spPr>
      </p:pic>
      <p:pic>
        <p:nvPicPr>
          <p:cNvPr id="173" name="Google Shape;173;p33"/>
          <p:cNvPicPr preferRelativeResize="0"/>
          <p:nvPr/>
        </p:nvPicPr>
        <p:blipFill>
          <a:blip r:embed="rId6">
            <a:alphaModFix/>
          </a:blip>
          <a:stretch>
            <a:fillRect/>
          </a:stretch>
        </p:blipFill>
        <p:spPr>
          <a:xfrm>
            <a:off x="7882703" y="2241376"/>
            <a:ext cx="1015875" cy="2598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lt2"/>
            </a:gs>
            <a:gs pos="75000">
              <a:schemeClr val="lt1"/>
            </a:gs>
            <a:gs pos="100000">
              <a:schemeClr val="lt1"/>
            </a:gs>
          </a:gsLst>
          <a:lin ang="5400700" scaled="0"/>
        </a:gradFill>
        <a:effectLst/>
      </p:bgPr>
    </p:bg>
    <p:spTree>
      <p:nvGrpSpPr>
        <p:cNvPr id="1" name="Shape 174"/>
        <p:cNvGrpSpPr/>
        <p:nvPr/>
      </p:nvGrpSpPr>
      <p:grpSpPr>
        <a:xfrm>
          <a:off x="0" y="0"/>
          <a:ext cx="0" cy="0"/>
          <a:chOff x="0" y="0"/>
          <a:chExt cx="0" cy="0"/>
        </a:xfrm>
      </p:grpSpPr>
      <p:sp>
        <p:nvSpPr>
          <p:cNvPr id="175" name="Google Shape;175;p34"/>
          <p:cNvSpPr/>
          <p:nvPr/>
        </p:nvSpPr>
        <p:spPr>
          <a:xfrm>
            <a:off x="0" y="4257500"/>
            <a:ext cx="9144000" cy="8859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34"/>
          <p:cNvPicPr preferRelativeResize="0"/>
          <p:nvPr/>
        </p:nvPicPr>
        <p:blipFill>
          <a:blip r:embed="rId2">
            <a:alphaModFix/>
          </a:blip>
          <a:stretch>
            <a:fillRect/>
          </a:stretch>
        </p:blipFill>
        <p:spPr>
          <a:xfrm>
            <a:off x="7714524" y="3177325"/>
            <a:ext cx="3900375" cy="181115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dk1"/>
            </a:gs>
            <a:gs pos="100000">
              <a:schemeClr val="accent2"/>
            </a:gs>
          </a:gsLst>
          <a:lin ang="5400700" scaled="0"/>
        </a:gradFill>
        <a:effectLst/>
      </p:bgPr>
    </p:bg>
    <p:spTree>
      <p:nvGrpSpPr>
        <p:cNvPr id="1" name="Shape 177"/>
        <p:cNvGrpSpPr/>
        <p:nvPr/>
      </p:nvGrpSpPr>
      <p:grpSpPr>
        <a:xfrm>
          <a:off x="0" y="0"/>
          <a:ext cx="0" cy="0"/>
          <a:chOff x="0" y="0"/>
          <a:chExt cx="0" cy="0"/>
        </a:xfrm>
      </p:grpSpPr>
      <p:sp>
        <p:nvSpPr>
          <p:cNvPr id="178" name="Google Shape;178;p35"/>
          <p:cNvSpPr/>
          <p:nvPr/>
        </p:nvSpPr>
        <p:spPr>
          <a:xfrm>
            <a:off x="-12" y="4301700"/>
            <a:ext cx="9144000" cy="841800"/>
          </a:xfrm>
          <a:prstGeom prst="rect">
            <a:avLst/>
          </a:prstGeom>
          <a:gradFill>
            <a:gsLst>
              <a:gs pos="0">
                <a:schemeClr val="lt2"/>
              </a:gs>
              <a:gs pos="75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35"/>
          <p:cNvPicPr preferRelativeResize="0"/>
          <p:nvPr/>
        </p:nvPicPr>
        <p:blipFill>
          <a:blip r:embed="rId2">
            <a:alphaModFix/>
          </a:blip>
          <a:stretch>
            <a:fillRect/>
          </a:stretch>
        </p:blipFill>
        <p:spPr>
          <a:xfrm>
            <a:off x="-1563848" y="2999763"/>
            <a:ext cx="3136797" cy="1923049"/>
          </a:xfrm>
          <a:prstGeom prst="rect">
            <a:avLst/>
          </a:prstGeom>
          <a:noFill/>
          <a:ln>
            <a:noFill/>
          </a:ln>
        </p:spPr>
      </p:pic>
      <p:pic>
        <p:nvPicPr>
          <p:cNvPr id="180" name="Google Shape;180;p35"/>
          <p:cNvPicPr preferRelativeResize="0"/>
          <p:nvPr/>
        </p:nvPicPr>
        <p:blipFill>
          <a:blip r:embed="rId3">
            <a:alphaModFix/>
          </a:blip>
          <a:stretch>
            <a:fillRect/>
          </a:stretch>
        </p:blipFill>
        <p:spPr>
          <a:xfrm>
            <a:off x="7996152" y="3472588"/>
            <a:ext cx="1147850" cy="15412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1"/>
        <p:cNvGrpSpPr/>
        <p:nvPr/>
      </p:nvGrpSpPr>
      <p:grpSpPr>
        <a:xfrm>
          <a:off x="0" y="0"/>
          <a:ext cx="0" cy="0"/>
          <a:chOff x="0" y="0"/>
          <a:chExt cx="0" cy="0"/>
        </a:xfrm>
      </p:grpSpPr>
      <p:sp>
        <p:nvSpPr>
          <p:cNvPr id="182" name="Google Shape;182;p36"/>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83" name="Google Shape;183;p36"/>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184" name="Google Shape;184;p3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5" name="Google Shape;185;p3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6" name="Google Shape;186;p3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3"/>
        <p:cNvGrpSpPr/>
        <p:nvPr/>
      </p:nvGrpSpPr>
      <p:grpSpPr>
        <a:xfrm>
          <a:off x="0" y="0"/>
          <a:ext cx="0" cy="0"/>
          <a:chOff x="0" y="0"/>
          <a:chExt cx="0" cy="0"/>
        </a:xfrm>
      </p:grpSpPr>
      <p:sp>
        <p:nvSpPr>
          <p:cNvPr id="194" name="Google Shape;194;p3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95" name="Google Shape;195;p38"/>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96" name="Google Shape;196;p3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7" name="Google Shape;197;p3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8" name="Google Shape;198;p3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9"/>
        <p:cNvGrpSpPr/>
        <p:nvPr/>
      </p:nvGrpSpPr>
      <p:grpSpPr>
        <a:xfrm>
          <a:off x="0" y="0"/>
          <a:ext cx="0" cy="0"/>
          <a:chOff x="0" y="0"/>
          <a:chExt cx="0" cy="0"/>
        </a:xfrm>
      </p:grpSpPr>
      <p:sp>
        <p:nvSpPr>
          <p:cNvPr id="200" name="Google Shape;200;p3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1" name="Google Shape;201;p3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2" name="Google Shape;202;p3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3"/>
        <p:cNvGrpSpPr/>
        <p:nvPr/>
      </p:nvGrpSpPr>
      <p:grpSpPr>
        <a:xfrm>
          <a:off x="0" y="0"/>
          <a:ext cx="0" cy="0"/>
          <a:chOff x="0" y="0"/>
          <a:chExt cx="0" cy="0"/>
        </a:xfrm>
      </p:grpSpPr>
      <p:sp>
        <p:nvSpPr>
          <p:cNvPr id="204" name="Google Shape;204;p40"/>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05" name="Google Shape;205;p40"/>
          <p:cNvSpPr txBox="1">
            <a:spLocks noGrp="1"/>
          </p:cNvSpPr>
          <p:nvPr>
            <p:ph type="body" idx="1"/>
          </p:nvPr>
        </p:nvSpPr>
        <p:spPr>
          <a:xfrm>
            <a:off x="629842" y="1260872"/>
            <a:ext cx="3868200" cy="618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dk1"/>
              </a:buClr>
              <a:buSzPts val="1800"/>
              <a:buNone/>
              <a:defRPr sz="1800" b="1"/>
            </a:lvl1pPr>
            <a:lvl2pPr marL="914400" lvl="1" indent="-228600" algn="l" rtl="0">
              <a:lnSpc>
                <a:spcPct val="90000"/>
              </a:lnSpc>
              <a:spcBef>
                <a:spcPts val="375"/>
              </a:spcBef>
              <a:spcAft>
                <a:spcPts val="0"/>
              </a:spcAft>
              <a:buClr>
                <a:schemeClr val="dk1"/>
              </a:buClr>
              <a:buSzPts val="1500"/>
              <a:buNone/>
              <a:defRPr sz="1500" b="1"/>
            </a:lvl2pPr>
            <a:lvl3pPr marL="1371600" lvl="2" indent="-228600" algn="l" rtl="0">
              <a:lnSpc>
                <a:spcPct val="90000"/>
              </a:lnSpc>
              <a:spcBef>
                <a:spcPts val="375"/>
              </a:spcBef>
              <a:spcAft>
                <a:spcPts val="0"/>
              </a:spcAft>
              <a:buClr>
                <a:schemeClr val="dk1"/>
              </a:buClr>
              <a:buSzPts val="1350"/>
              <a:buNone/>
              <a:defRPr sz="1350" b="1"/>
            </a:lvl3pPr>
            <a:lvl4pPr marL="1828800" lvl="3" indent="-228600" algn="l" rtl="0">
              <a:lnSpc>
                <a:spcPct val="90000"/>
              </a:lnSpc>
              <a:spcBef>
                <a:spcPts val="375"/>
              </a:spcBef>
              <a:spcAft>
                <a:spcPts val="0"/>
              </a:spcAft>
              <a:buClr>
                <a:schemeClr val="dk1"/>
              </a:buClr>
              <a:buSzPts val="1200"/>
              <a:buNone/>
              <a:defRPr sz="1200" b="1"/>
            </a:lvl4pPr>
            <a:lvl5pPr marL="2286000" lvl="4" indent="-228600" algn="l" rtl="0">
              <a:lnSpc>
                <a:spcPct val="90000"/>
              </a:lnSpc>
              <a:spcBef>
                <a:spcPts val="375"/>
              </a:spcBef>
              <a:spcAft>
                <a:spcPts val="0"/>
              </a:spcAft>
              <a:buClr>
                <a:schemeClr val="dk1"/>
              </a:buClr>
              <a:buSzPts val="1200"/>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206" name="Google Shape;206;p40"/>
          <p:cNvSpPr txBox="1">
            <a:spLocks noGrp="1"/>
          </p:cNvSpPr>
          <p:nvPr>
            <p:ph type="body" idx="2"/>
          </p:nvPr>
        </p:nvSpPr>
        <p:spPr>
          <a:xfrm>
            <a:off x="629842" y="1878806"/>
            <a:ext cx="3868200" cy="2763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07" name="Google Shape;207;p40"/>
          <p:cNvSpPr txBox="1">
            <a:spLocks noGrp="1"/>
          </p:cNvSpPr>
          <p:nvPr>
            <p:ph type="body" idx="3"/>
          </p:nvPr>
        </p:nvSpPr>
        <p:spPr>
          <a:xfrm>
            <a:off x="4629150" y="1260872"/>
            <a:ext cx="3887400" cy="618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dk1"/>
              </a:buClr>
              <a:buSzPts val="1800"/>
              <a:buNone/>
              <a:defRPr sz="1800" b="1"/>
            </a:lvl1pPr>
            <a:lvl2pPr marL="914400" lvl="1" indent="-228600" algn="l" rtl="0">
              <a:lnSpc>
                <a:spcPct val="90000"/>
              </a:lnSpc>
              <a:spcBef>
                <a:spcPts val="375"/>
              </a:spcBef>
              <a:spcAft>
                <a:spcPts val="0"/>
              </a:spcAft>
              <a:buClr>
                <a:schemeClr val="dk1"/>
              </a:buClr>
              <a:buSzPts val="1500"/>
              <a:buNone/>
              <a:defRPr sz="1500" b="1"/>
            </a:lvl2pPr>
            <a:lvl3pPr marL="1371600" lvl="2" indent="-228600" algn="l" rtl="0">
              <a:lnSpc>
                <a:spcPct val="90000"/>
              </a:lnSpc>
              <a:spcBef>
                <a:spcPts val="375"/>
              </a:spcBef>
              <a:spcAft>
                <a:spcPts val="0"/>
              </a:spcAft>
              <a:buClr>
                <a:schemeClr val="dk1"/>
              </a:buClr>
              <a:buSzPts val="1350"/>
              <a:buNone/>
              <a:defRPr sz="1350" b="1"/>
            </a:lvl3pPr>
            <a:lvl4pPr marL="1828800" lvl="3" indent="-228600" algn="l" rtl="0">
              <a:lnSpc>
                <a:spcPct val="90000"/>
              </a:lnSpc>
              <a:spcBef>
                <a:spcPts val="375"/>
              </a:spcBef>
              <a:spcAft>
                <a:spcPts val="0"/>
              </a:spcAft>
              <a:buClr>
                <a:schemeClr val="dk1"/>
              </a:buClr>
              <a:buSzPts val="1200"/>
              <a:buNone/>
              <a:defRPr sz="1200" b="1"/>
            </a:lvl4pPr>
            <a:lvl5pPr marL="2286000" lvl="4" indent="-228600" algn="l" rtl="0">
              <a:lnSpc>
                <a:spcPct val="90000"/>
              </a:lnSpc>
              <a:spcBef>
                <a:spcPts val="375"/>
              </a:spcBef>
              <a:spcAft>
                <a:spcPts val="0"/>
              </a:spcAft>
              <a:buClr>
                <a:schemeClr val="dk1"/>
              </a:buClr>
              <a:buSzPts val="1200"/>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208" name="Google Shape;208;p40"/>
          <p:cNvSpPr txBox="1">
            <a:spLocks noGrp="1"/>
          </p:cNvSpPr>
          <p:nvPr>
            <p:ph type="body" idx="4"/>
          </p:nvPr>
        </p:nvSpPr>
        <p:spPr>
          <a:xfrm>
            <a:off x="4629150" y="1878806"/>
            <a:ext cx="3887400" cy="2763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09" name="Google Shape;209;p4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0" name="Google Shape;210;p4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1" name="Google Shape;211;p4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2"/>
        <p:cNvGrpSpPr/>
        <p:nvPr/>
      </p:nvGrpSpPr>
      <p:grpSpPr>
        <a:xfrm>
          <a:off x="0" y="0"/>
          <a:ext cx="0" cy="0"/>
          <a:chOff x="0" y="0"/>
          <a:chExt cx="0" cy="0"/>
        </a:xfrm>
      </p:grpSpPr>
      <p:sp>
        <p:nvSpPr>
          <p:cNvPr id="213" name="Google Shape;213;p41"/>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14" name="Google Shape;214;p4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5" name="Google Shape;215;p4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6" name="Google Shape;216;p4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7"/>
        <p:cNvGrpSpPr/>
        <p:nvPr/>
      </p:nvGrpSpPr>
      <p:grpSpPr>
        <a:xfrm>
          <a:off x="0" y="0"/>
          <a:ext cx="0" cy="0"/>
          <a:chOff x="0" y="0"/>
          <a:chExt cx="0" cy="0"/>
        </a:xfrm>
      </p:grpSpPr>
      <p:sp>
        <p:nvSpPr>
          <p:cNvPr id="218" name="Google Shape;218;p4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SzPts val="1400"/>
              <a:buNone/>
              <a:defRPr sz="4500"/>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19" name="Google Shape;219;p42"/>
          <p:cNvSpPr txBox="1">
            <a:spLocks noGrp="1"/>
          </p:cNvSpPr>
          <p:nvPr>
            <p:ph type="subTitle" idx="1"/>
          </p:nvPr>
        </p:nvSpPr>
        <p:spPr>
          <a:xfrm>
            <a:off x="1143000" y="2701529"/>
            <a:ext cx="6858000" cy="1241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750"/>
              </a:spcBef>
              <a:spcAft>
                <a:spcPts val="0"/>
              </a:spcAft>
              <a:buClr>
                <a:schemeClr val="dk1"/>
              </a:buClr>
              <a:buSzPts val="1800"/>
              <a:buNone/>
              <a:defRPr sz="1800"/>
            </a:lvl1pPr>
            <a:lvl2pPr lvl="1" algn="ctr" rtl="0">
              <a:lnSpc>
                <a:spcPct val="90000"/>
              </a:lnSpc>
              <a:spcBef>
                <a:spcPts val="375"/>
              </a:spcBef>
              <a:spcAft>
                <a:spcPts val="0"/>
              </a:spcAft>
              <a:buClr>
                <a:schemeClr val="dk1"/>
              </a:buClr>
              <a:buSzPts val="1500"/>
              <a:buNone/>
              <a:defRPr sz="1500"/>
            </a:lvl2pPr>
            <a:lvl3pPr lvl="2" algn="ctr" rtl="0">
              <a:lnSpc>
                <a:spcPct val="90000"/>
              </a:lnSpc>
              <a:spcBef>
                <a:spcPts val="375"/>
              </a:spcBef>
              <a:spcAft>
                <a:spcPts val="0"/>
              </a:spcAft>
              <a:buClr>
                <a:schemeClr val="dk1"/>
              </a:buClr>
              <a:buSzPts val="1350"/>
              <a:buNone/>
              <a:defRPr sz="1350"/>
            </a:lvl3pPr>
            <a:lvl4pPr lvl="3" algn="ctr" rtl="0">
              <a:lnSpc>
                <a:spcPct val="90000"/>
              </a:lnSpc>
              <a:spcBef>
                <a:spcPts val="375"/>
              </a:spcBef>
              <a:spcAft>
                <a:spcPts val="0"/>
              </a:spcAft>
              <a:buClr>
                <a:schemeClr val="dk1"/>
              </a:buClr>
              <a:buSzPts val="1200"/>
              <a:buNone/>
              <a:defRPr sz="1200"/>
            </a:lvl4pPr>
            <a:lvl5pPr lvl="4" algn="ctr" rtl="0">
              <a:lnSpc>
                <a:spcPct val="90000"/>
              </a:lnSpc>
              <a:spcBef>
                <a:spcPts val="375"/>
              </a:spcBef>
              <a:spcAft>
                <a:spcPts val="0"/>
              </a:spcAft>
              <a:buClr>
                <a:schemeClr val="dk1"/>
              </a:buClr>
              <a:buSzPts val="1200"/>
              <a:buNone/>
              <a:defRPr sz="1200"/>
            </a:lvl5pPr>
            <a:lvl6pPr lvl="5" algn="ctr" rtl="0">
              <a:lnSpc>
                <a:spcPct val="90000"/>
              </a:lnSpc>
              <a:spcBef>
                <a:spcPts val="375"/>
              </a:spcBef>
              <a:spcAft>
                <a:spcPts val="0"/>
              </a:spcAft>
              <a:buClr>
                <a:schemeClr val="dk1"/>
              </a:buClr>
              <a:buSzPts val="1200"/>
              <a:buNone/>
              <a:defRPr sz="1200"/>
            </a:lvl6pPr>
            <a:lvl7pPr lvl="6" algn="ctr" rtl="0">
              <a:lnSpc>
                <a:spcPct val="90000"/>
              </a:lnSpc>
              <a:spcBef>
                <a:spcPts val="375"/>
              </a:spcBef>
              <a:spcAft>
                <a:spcPts val="0"/>
              </a:spcAft>
              <a:buClr>
                <a:schemeClr val="dk1"/>
              </a:buClr>
              <a:buSzPts val="1200"/>
              <a:buNone/>
              <a:defRPr sz="1200"/>
            </a:lvl7pPr>
            <a:lvl8pPr lvl="7" algn="ctr" rtl="0">
              <a:lnSpc>
                <a:spcPct val="90000"/>
              </a:lnSpc>
              <a:spcBef>
                <a:spcPts val="375"/>
              </a:spcBef>
              <a:spcAft>
                <a:spcPts val="0"/>
              </a:spcAft>
              <a:buClr>
                <a:schemeClr val="dk1"/>
              </a:buClr>
              <a:buSzPts val="1200"/>
              <a:buNone/>
              <a:defRPr sz="1200"/>
            </a:lvl8pPr>
            <a:lvl9pPr lvl="8" algn="ctr" rtl="0">
              <a:lnSpc>
                <a:spcPct val="90000"/>
              </a:lnSpc>
              <a:spcBef>
                <a:spcPts val="375"/>
              </a:spcBef>
              <a:spcAft>
                <a:spcPts val="0"/>
              </a:spcAft>
              <a:buClr>
                <a:schemeClr val="dk1"/>
              </a:buClr>
              <a:buSzPts val="1200"/>
              <a:buNone/>
              <a:defRPr sz="1200"/>
            </a:lvl9pPr>
          </a:lstStyle>
          <a:p>
            <a:endParaRPr/>
          </a:p>
        </p:txBody>
      </p:sp>
      <p:sp>
        <p:nvSpPr>
          <p:cNvPr id="220" name="Google Shape;220;p4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1" name="Google Shape;221;p4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2" name="Google Shape;222;p4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1400"/>
              <a:buNone/>
              <a:defRPr sz="4500"/>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623888" y="3442098"/>
            <a:ext cx="7886700" cy="1125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888888"/>
              </a:buClr>
              <a:buSzPts val="1800"/>
              <a:buNone/>
              <a:defRPr sz="1800">
                <a:solidFill>
                  <a:srgbClr val="888888"/>
                </a:solidFill>
              </a:defRPr>
            </a:lvl1pPr>
            <a:lvl2pPr marL="914400" lvl="1" indent="-228600" algn="l" rtl="0">
              <a:lnSpc>
                <a:spcPct val="90000"/>
              </a:lnSpc>
              <a:spcBef>
                <a:spcPts val="375"/>
              </a:spcBef>
              <a:spcAft>
                <a:spcPts val="0"/>
              </a:spcAft>
              <a:buClr>
                <a:srgbClr val="888888"/>
              </a:buClr>
              <a:buSzPts val="1500"/>
              <a:buNone/>
              <a:defRPr sz="1500">
                <a:solidFill>
                  <a:srgbClr val="888888"/>
                </a:solidFill>
              </a:defRPr>
            </a:lvl2pPr>
            <a:lvl3pPr marL="1371600" lvl="2" indent="-228600" algn="l" rtl="0">
              <a:lnSpc>
                <a:spcPct val="90000"/>
              </a:lnSpc>
              <a:spcBef>
                <a:spcPts val="375"/>
              </a:spcBef>
              <a:spcAft>
                <a:spcPts val="0"/>
              </a:spcAft>
              <a:buClr>
                <a:srgbClr val="888888"/>
              </a:buClr>
              <a:buSzPts val="1350"/>
              <a:buNone/>
              <a:defRPr sz="1350">
                <a:solidFill>
                  <a:srgbClr val="888888"/>
                </a:solidFill>
              </a:defRPr>
            </a:lvl3pPr>
            <a:lvl4pPr marL="1828800" lvl="3" indent="-228600" algn="l" rtl="0">
              <a:lnSpc>
                <a:spcPct val="90000"/>
              </a:lnSpc>
              <a:spcBef>
                <a:spcPts val="375"/>
              </a:spcBef>
              <a:spcAft>
                <a:spcPts val="0"/>
              </a:spcAft>
              <a:buClr>
                <a:srgbClr val="888888"/>
              </a:buClr>
              <a:buSzPts val="1200"/>
              <a:buNone/>
              <a:defRPr sz="1200">
                <a:solidFill>
                  <a:srgbClr val="888888"/>
                </a:solidFill>
              </a:defRPr>
            </a:lvl4pPr>
            <a:lvl5pPr marL="2286000" lvl="4" indent="-228600" algn="l" rtl="0">
              <a:lnSpc>
                <a:spcPct val="90000"/>
              </a:lnSpc>
              <a:spcBef>
                <a:spcPts val="375"/>
              </a:spcBef>
              <a:spcAft>
                <a:spcPts val="0"/>
              </a:spcAft>
              <a:buClr>
                <a:srgbClr val="888888"/>
              </a:buClr>
              <a:buSzPts val="1200"/>
              <a:buNone/>
              <a:defRPr sz="1200">
                <a:solidFill>
                  <a:srgbClr val="888888"/>
                </a:solidFill>
              </a:defRPr>
            </a:lvl5pPr>
            <a:lvl6pPr marL="2743200" lvl="5" indent="-228600" algn="l" rtl="0">
              <a:lnSpc>
                <a:spcPct val="90000"/>
              </a:lnSpc>
              <a:spcBef>
                <a:spcPts val="375"/>
              </a:spcBef>
              <a:spcAft>
                <a:spcPts val="0"/>
              </a:spcAft>
              <a:buClr>
                <a:srgbClr val="888888"/>
              </a:buClr>
              <a:buSzPts val="1200"/>
              <a:buNone/>
              <a:defRPr sz="1200">
                <a:solidFill>
                  <a:srgbClr val="888888"/>
                </a:solidFill>
              </a:defRPr>
            </a:lvl6pPr>
            <a:lvl7pPr marL="3200400" lvl="6" indent="-228600" algn="l" rtl="0">
              <a:lnSpc>
                <a:spcPct val="90000"/>
              </a:lnSpc>
              <a:spcBef>
                <a:spcPts val="375"/>
              </a:spcBef>
              <a:spcAft>
                <a:spcPts val="0"/>
              </a:spcAft>
              <a:buClr>
                <a:srgbClr val="888888"/>
              </a:buClr>
              <a:buSzPts val="1200"/>
              <a:buNone/>
              <a:defRPr sz="1200">
                <a:solidFill>
                  <a:srgbClr val="888888"/>
                </a:solidFill>
              </a:defRPr>
            </a:lvl7pPr>
            <a:lvl8pPr marL="3657600" lvl="7" indent="-228600" algn="l" rtl="0">
              <a:lnSpc>
                <a:spcPct val="90000"/>
              </a:lnSpc>
              <a:spcBef>
                <a:spcPts val="375"/>
              </a:spcBef>
              <a:spcAft>
                <a:spcPts val="0"/>
              </a:spcAft>
              <a:buClr>
                <a:srgbClr val="888888"/>
              </a:buClr>
              <a:buSzPts val="1200"/>
              <a:buNone/>
              <a:defRPr sz="1200">
                <a:solidFill>
                  <a:srgbClr val="888888"/>
                </a:solidFill>
              </a:defRPr>
            </a:lvl8pPr>
            <a:lvl9pPr marL="4114800" lvl="8" indent="-228600" algn="l" rtl="0">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226" name="Google Shape;226;p4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7" name="Google Shape;227;p4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8" name="Google Shape;228;p4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lt2"/>
            </a:gs>
            <a:gs pos="75000">
              <a:schemeClr val="lt1"/>
            </a:gs>
            <a:gs pos="100000">
              <a:schemeClr val="lt1"/>
            </a:gs>
          </a:gsLst>
          <a:lin ang="5400700" scaled="0"/>
        </a:gradFill>
        <a:effectLst/>
      </p:bgPr>
    </p:bg>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16"/>
          <p:cNvSpPr txBox="1">
            <a:spLocks noGrp="1"/>
          </p:cNvSpPr>
          <p:nvPr>
            <p:ph type="body" idx="1"/>
          </p:nvPr>
        </p:nvSpPr>
        <p:spPr>
          <a:xfrm>
            <a:off x="720000" y="1017725"/>
            <a:ext cx="7704000" cy="1448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64" name="Google Shape;64;p16"/>
          <p:cNvSpPr/>
          <p:nvPr/>
        </p:nvSpPr>
        <p:spPr>
          <a:xfrm>
            <a:off x="0" y="4570825"/>
            <a:ext cx="9144000" cy="5727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9"/>
        <p:cNvGrpSpPr/>
        <p:nvPr/>
      </p:nvGrpSpPr>
      <p:grpSpPr>
        <a:xfrm>
          <a:off x="0" y="0"/>
          <a:ext cx="0" cy="0"/>
          <a:chOff x="0" y="0"/>
          <a:chExt cx="0" cy="0"/>
        </a:xfrm>
      </p:grpSpPr>
      <p:sp>
        <p:nvSpPr>
          <p:cNvPr id="230" name="Google Shape;230;p44"/>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31" name="Google Shape;231;p44"/>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32" name="Google Shape;232;p44"/>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33" name="Google Shape;233;p4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4" name="Google Shape;234;p4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5" name="Google Shape;235;p4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6"/>
        <p:cNvGrpSpPr/>
        <p:nvPr/>
      </p:nvGrpSpPr>
      <p:grpSpPr>
        <a:xfrm>
          <a:off x="0" y="0"/>
          <a:ext cx="0" cy="0"/>
          <a:chOff x="0" y="0"/>
          <a:chExt cx="0" cy="0"/>
        </a:xfrm>
      </p:grpSpPr>
      <p:sp>
        <p:nvSpPr>
          <p:cNvPr id="237" name="Google Shape;237;p45"/>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1400"/>
              <a:buNone/>
              <a:defRPr sz="2400"/>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38" name="Google Shape;238;p45"/>
          <p:cNvSpPr txBox="1">
            <a:spLocks noGrp="1"/>
          </p:cNvSpPr>
          <p:nvPr>
            <p:ph type="body" idx="1"/>
          </p:nvPr>
        </p:nvSpPr>
        <p:spPr>
          <a:xfrm>
            <a:off x="3887391" y="740570"/>
            <a:ext cx="4629300" cy="3655200"/>
          </a:xfrm>
          <a:prstGeom prst="rect">
            <a:avLst/>
          </a:prstGeom>
          <a:noFill/>
          <a:ln>
            <a:noFill/>
          </a:ln>
        </p:spPr>
        <p:txBody>
          <a:bodyPr spcFirstLastPara="1" wrap="square" lIns="91425" tIns="45700" rIns="91425" bIns="45700" anchor="t" anchorCtr="0">
            <a:normAutofit/>
          </a:bodyPr>
          <a:lstStyle>
            <a:lvl1pPr marL="457200" lvl="0" indent="-381000" algn="l" rtl="0">
              <a:lnSpc>
                <a:spcPct val="90000"/>
              </a:lnSpc>
              <a:spcBef>
                <a:spcPts val="750"/>
              </a:spcBef>
              <a:spcAft>
                <a:spcPts val="0"/>
              </a:spcAft>
              <a:buClr>
                <a:schemeClr val="dk1"/>
              </a:buClr>
              <a:buSzPts val="2400"/>
              <a:buChar char="•"/>
              <a:defRPr sz="2400"/>
            </a:lvl1pPr>
            <a:lvl2pPr marL="914400" lvl="1" indent="-361950" algn="l" rtl="0">
              <a:lnSpc>
                <a:spcPct val="90000"/>
              </a:lnSpc>
              <a:spcBef>
                <a:spcPts val="375"/>
              </a:spcBef>
              <a:spcAft>
                <a:spcPts val="0"/>
              </a:spcAft>
              <a:buClr>
                <a:schemeClr val="dk1"/>
              </a:buClr>
              <a:buSzPts val="2100"/>
              <a:buChar char="•"/>
              <a:defRPr sz="2100"/>
            </a:lvl2pPr>
            <a:lvl3pPr marL="1371600" lvl="2" indent="-342900" algn="l" rtl="0">
              <a:lnSpc>
                <a:spcPct val="90000"/>
              </a:lnSpc>
              <a:spcBef>
                <a:spcPts val="375"/>
              </a:spcBef>
              <a:spcAft>
                <a:spcPts val="0"/>
              </a:spcAft>
              <a:buClr>
                <a:schemeClr val="dk1"/>
              </a:buClr>
              <a:buSzPts val="1800"/>
              <a:buChar char="•"/>
              <a:defRPr sz="1800"/>
            </a:lvl3pPr>
            <a:lvl4pPr marL="1828800" lvl="3" indent="-323850" algn="l" rtl="0">
              <a:lnSpc>
                <a:spcPct val="90000"/>
              </a:lnSpc>
              <a:spcBef>
                <a:spcPts val="375"/>
              </a:spcBef>
              <a:spcAft>
                <a:spcPts val="0"/>
              </a:spcAft>
              <a:buClr>
                <a:schemeClr val="dk1"/>
              </a:buClr>
              <a:buSzPts val="1500"/>
              <a:buChar char="•"/>
              <a:defRPr sz="1500"/>
            </a:lvl4pPr>
            <a:lvl5pPr marL="2286000" lvl="4" indent="-323850" algn="l" rtl="0">
              <a:lnSpc>
                <a:spcPct val="90000"/>
              </a:lnSpc>
              <a:spcBef>
                <a:spcPts val="375"/>
              </a:spcBef>
              <a:spcAft>
                <a:spcPts val="0"/>
              </a:spcAft>
              <a:buClr>
                <a:schemeClr val="dk1"/>
              </a:buClr>
              <a:buSzPts val="1500"/>
              <a:buChar char="•"/>
              <a:defRPr sz="1500"/>
            </a:lvl5pPr>
            <a:lvl6pPr marL="2743200" lvl="5" indent="-323850" algn="l" rtl="0">
              <a:lnSpc>
                <a:spcPct val="90000"/>
              </a:lnSpc>
              <a:spcBef>
                <a:spcPts val="375"/>
              </a:spcBef>
              <a:spcAft>
                <a:spcPts val="0"/>
              </a:spcAft>
              <a:buClr>
                <a:schemeClr val="dk1"/>
              </a:buClr>
              <a:buSzPts val="1500"/>
              <a:buChar char="•"/>
              <a:defRPr sz="1500"/>
            </a:lvl6pPr>
            <a:lvl7pPr marL="3200400" lvl="6" indent="-323850" algn="l" rtl="0">
              <a:lnSpc>
                <a:spcPct val="90000"/>
              </a:lnSpc>
              <a:spcBef>
                <a:spcPts val="375"/>
              </a:spcBef>
              <a:spcAft>
                <a:spcPts val="0"/>
              </a:spcAft>
              <a:buClr>
                <a:schemeClr val="dk1"/>
              </a:buClr>
              <a:buSzPts val="1500"/>
              <a:buChar char="•"/>
              <a:defRPr sz="1500"/>
            </a:lvl7pPr>
            <a:lvl8pPr marL="3657600" lvl="7" indent="-323850" algn="l" rtl="0">
              <a:lnSpc>
                <a:spcPct val="90000"/>
              </a:lnSpc>
              <a:spcBef>
                <a:spcPts val="375"/>
              </a:spcBef>
              <a:spcAft>
                <a:spcPts val="0"/>
              </a:spcAft>
              <a:buClr>
                <a:schemeClr val="dk1"/>
              </a:buClr>
              <a:buSzPts val="1500"/>
              <a:buChar char="•"/>
              <a:defRPr sz="1500"/>
            </a:lvl8pPr>
            <a:lvl9pPr marL="4114800" lvl="8" indent="-323850" algn="l" rtl="0">
              <a:lnSpc>
                <a:spcPct val="90000"/>
              </a:lnSpc>
              <a:spcBef>
                <a:spcPts val="375"/>
              </a:spcBef>
              <a:spcAft>
                <a:spcPts val="0"/>
              </a:spcAft>
              <a:buClr>
                <a:schemeClr val="dk1"/>
              </a:buClr>
              <a:buSzPts val="1500"/>
              <a:buChar char="•"/>
              <a:defRPr sz="1500"/>
            </a:lvl9pPr>
          </a:lstStyle>
          <a:p>
            <a:endParaRPr/>
          </a:p>
        </p:txBody>
      </p:sp>
      <p:sp>
        <p:nvSpPr>
          <p:cNvPr id="239" name="Google Shape;239;p45"/>
          <p:cNvSpPr txBox="1">
            <a:spLocks noGrp="1"/>
          </p:cNvSpPr>
          <p:nvPr>
            <p:ph type="body" idx="2"/>
          </p:nvPr>
        </p:nvSpPr>
        <p:spPr>
          <a:xfrm>
            <a:off x="629841" y="1543050"/>
            <a:ext cx="2949300" cy="285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None/>
              <a:defRPr sz="1200"/>
            </a:lvl1pPr>
            <a:lvl2pPr marL="914400" lvl="1" indent="-228600" algn="l" rtl="0">
              <a:lnSpc>
                <a:spcPct val="90000"/>
              </a:lnSpc>
              <a:spcBef>
                <a:spcPts val="375"/>
              </a:spcBef>
              <a:spcAft>
                <a:spcPts val="0"/>
              </a:spcAft>
              <a:buClr>
                <a:schemeClr val="dk1"/>
              </a:buClr>
              <a:buSzPts val="1050"/>
              <a:buNone/>
              <a:defRPr sz="1050"/>
            </a:lvl2pPr>
            <a:lvl3pPr marL="1371600" lvl="2" indent="-228600" algn="l" rtl="0">
              <a:lnSpc>
                <a:spcPct val="90000"/>
              </a:lnSpc>
              <a:spcBef>
                <a:spcPts val="375"/>
              </a:spcBef>
              <a:spcAft>
                <a:spcPts val="0"/>
              </a:spcAft>
              <a:buClr>
                <a:schemeClr val="dk1"/>
              </a:buClr>
              <a:buSzPts val="900"/>
              <a:buNone/>
              <a:defRPr sz="90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sp>
        <p:nvSpPr>
          <p:cNvPr id="240" name="Google Shape;240;p4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1" name="Google Shape;241;p4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2" name="Google Shape;242;p4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3"/>
        <p:cNvGrpSpPr/>
        <p:nvPr/>
      </p:nvGrpSpPr>
      <p:grpSpPr>
        <a:xfrm>
          <a:off x="0" y="0"/>
          <a:ext cx="0" cy="0"/>
          <a:chOff x="0" y="0"/>
          <a:chExt cx="0" cy="0"/>
        </a:xfrm>
      </p:grpSpPr>
      <p:sp>
        <p:nvSpPr>
          <p:cNvPr id="244" name="Google Shape;244;p46"/>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1400"/>
              <a:buNone/>
              <a:defRPr sz="2400"/>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45" name="Google Shape;245;p46"/>
          <p:cNvSpPr>
            <a:spLocks noGrp="1"/>
          </p:cNvSpPr>
          <p:nvPr>
            <p:ph type="pic" idx="2"/>
          </p:nvPr>
        </p:nvSpPr>
        <p:spPr>
          <a:xfrm>
            <a:off x="3887391" y="740570"/>
            <a:ext cx="4629300" cy="3655200"/>
          </a:xfrm>
          <a:prstGeom prst="rect">
            <a:avLst/>
          </a:prstGeom>
          <a:noFill/>
          <a:ln>
            <a:noFill/>
          </a:ln>
        </p:spPr>
      </p:sp>
      <p:sp>
        <p:nvSpPr>
          <p:cNvPr id="246" name="Google Shape;246;p46"/>
          <p:cNvSpPr txBox="1">
            <a:spLocks noGrp="1"/>
          </p:cNvSpPr>
          <p:nvPr>
            <p:ph type="body" idx="1"/>
          </p:nvPr>
        </p:nvSpPr>
        <p:spPr>
          <a:xfrm>
            <a:off x="629841" y="1543050"/>
            <a:ext cx="2949300" cy="285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None/>
              <a:defRPr sz="1200"/>
            </a:lvl1pPr>
            <a:lvl2pPr marL="914400" lvl="1" indent="-228600" algn="l" rtl="0">
              <a:lnSpc>
                <a:spcPct val="90000"/>
              </a:lnSpc>
              <a:spcBef>
                <a:spcPts val="375"/>
              </a:spcBef>
              <a:spcAft>
                <a:spcPts val="0"/>
              </a:spcAft>
              <a:buClr>
                <a:schemeClr val="dk1"/>
              </a:buClr>
              <a:buSzPts val="1050"/>
              <a:buNone/>
              <a:defRPr sz="1050"/>
            </a:lvl2pPr>
            <a:lvl3pPr marL="1371600" lvl="2" indent="-228600" algn="l" rtl="0">
              <a:lnSpc>
                <a:spcPct val="90000"/>
              </a:lnSpc>
              <a:spcBef>
                <a:spcPts val="375"/>
              </a:spcBef>
              <a:spcAft>
                <a:spcPts val="0"/>
              </a:spcAft>
              <a:buClr>
                <a:schemeClr val="dk1"/>
              </a:buClr>
              <a:buSzPts val="900"/>
              <a:buNone/>
              <a:defRPr sz="90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sp>
        <p:nvSpPr>
          <p:cNvPr id="247" name="Google Shape;247;p4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8" name="Google Shape;248;p4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9" name="Google Shape;249;p4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0"/>
        <p:cNvGrpSpPr/>
        <p:nvPr/>
      </p:nvGrpSpPr>
      <p:grpSpPr>
        <a:xfrm>
          <a:off x="0" y="0"/>
          <a:ext cx="0" cy="0"/>
          <a:chOff x="0" y="0"/>
          <a:chExt cx="0" cy="0"/>
        </a:xfrm>
      </p:grpSpPr>
      <p:sp>
        <p:nvSpPr>
          <p:cNvPr id="251" name="Google Shape;251;p47"/>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52" name="Google Shape;252;p47"/>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53" name="Google Shape;253;p4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4" name="Google Shape;254;p4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5" name="Google Shape;255;p4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6"/>
        <p:cNvGrpSpPr/>
        <p:nvPr/>
      </p:nvGrpSpPr>
      <p:grpSpPr>
        <a:xfrm>
          <a:off x="0" y="0"/>
          <a:ext cx="0" cy="0"/>
          <a:chOff x="0" y="0"/>
          <a:chExt cx="0" cy="0"/>
        </a:xfrm>
      </p:grpSpPr>
      <p:sp>
        <p:nvSpPr>
          <p:cNvPr id="257" name="Google Shape;257;p48"/>
          <p:cNvSpPr txBox="1">
            <a:spLocks noGrp="1"/>
          </p:cNvSpPr>
          <p:nvPr>
            <p:ph type="title"/>
          </p:nvPr>
        </p:nvSpPr>
        <p:spPr>
          <a:xfrm rot="5400000">
            <a:off x="5350049" y="1467543"/>
            <a:ext cx="4359000" cy="1971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58" name="Google Shape;258;p48"/>
          <p:cNvSpPr txBox="1">
            <a:spLocks noGrp="1"/>
          </p:cNvSpPr>
          <p:nvPr>
            <p:ph type="body" idx="1"/>
          </p:nvPr>
        </p:nvSpPr>
        <p:spPr>
          <a:xfrm rot="5400000">
            <a:off x="1349475" y="-447057"/>
            <a:ext cx="4359000" cy="5800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59" name="Google Shape;259;p4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0" name="Google Shape;260;p4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1" name="Google Shape;261;p4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8"/>
        <p:cNvGrpSpPr/>
        <p:nvPr/>
      </p:nvGrpSpPr>
      <p:grpSpPr>
        <a:xfrm>
          <a:off x="0" y="0"/>
          <a:ext cx="0" cy="0"/>
          <a:chOff x="0" y="0"/>
          <a:chExt cx="0" cy="0"/>
        </a:xfrm>
      </p:grpSpPr>
      <p:sp>
        <p:nvSpPr>
          <p:cNvPr id="269" name="Google Shape;269;p50"/>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70" name="Google Shape;270;p5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1" name="Google Shape;271;p5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2" name="Google Shape;272;p5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3" name="Google Shape;273;p5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4"/>
        <p:cNvGrpSpPr/>
        <p:nvPr/>
      </p:nvGrpSpPr>
      <p:grpSpPr>
        <a:xfrm>
          <a:off x="0" y="0"/>
          <a:ext cx="0" cy="0"/>
          <a:chOff x="0" y="0"/>
          <a:chExt cx="0" cy="0"/>
        </a:xfrm>
      </p:grpSpPr>
      <p:sp>
        <p:nvSpPr>
          <p:cNvPr id="275" name="Google Shape;275;p51"/>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SzPts val="1400"/>
              <a:buNone/>
              <a:defRPr sz="4500"/>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76" name="Google Shape;276;p51"/>
          <p:cNvSpPr txBox="1">
            <a:spLocks noGrp="1"/>
          </p:cNvSpPr>
          <p:nvPr>
            <p:ph type="subTitle" idx="1"/>
          </p:nvPr>
        </p:nvSpPr>
        <p:spPr>
          <a:xfrm>
            <a:off x="1143000" y="2701529"/>
            <a:ext cx="6858000" cy="1241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750"/>
              </a:spcBef>
              <a:spcAft>
                <a:spcPts val="0"/>
              </a:spcAft>
              <a:buClr>
                <a:schemeClr val="dk1"/>
              </a:buClr>
              <a:buSzPts val="1800"/>
              <a:buNone/>
              <a:defRPr sz="1800"/>
            </a:lvl1pPr>
            <a:lvl2pPr lvl="1" algn="ctr" rtl="0">
              <a:lnSpc>
                <a:spcPct val="90000"/>
              </a:lnSpc>
              <a:spcBef>
                <a:spcPts val="375"/>
              </a:spcBef>
              <a:spcAft>
                <a:spcPts val="0"/>
              </a:spcAft>
              <a:buClr>
                <a:schemeClr val="dk1"/>
              </a:buClr>
              <a:buSzPts val="1500"/>
              <a:buNone/>
              <a:defRPr sz="1500"/>
            </a:lvl2pPr>
            <a:lvl3pPr lvl="2" algn="ctr" rtl="0">
              <a:lnSpc>
                <a:spcPct val="90000"/>
              </a:lnSpc>
              <a:spcBef>
                <a:spcPts val="375"/>
              </a:spcBef>
              <a:spcAft>
                <a:spcPts val="0"/>
              </a:spcAft>
              <a:buClr>
                <a:schemeClr val="dk1"/>
              </a:buClr>
              <a:buSzPts val="1350"/>
              <a:buNone/>
              <a:defRPr sz="1350"/>
            </a:lvl3pPr>
            <a:lvl4pPr lvl="3" algn="ctr" rtl="0">
              <a:lnSpc>
                <a:spcPct val="90000"/>
              </a:lnSpc>
              <a:spcBef>
                <a:spcPts val="375"/>
              </a:spcBef>
              <a:spcAft>
                <a:spcPts val="0"/>
              </a:spcAft>
              <a:buClr>
                <a:schemeClr val="dk1"/>
              </a:buClr>
              <a:buSzPts val="1200"/>
              <a:buNone/>
              <a:defRPr sz="1200"/>
            </a:lvl4pPr>
            <a:lvl5pPr lvl="4" algn="ctr" rtl="0">
              <a:lnSpc>
                <a:spcPct val="90000"/>
              </a:lnSpc>
              <a:spcBef>
                <a:spcPts val="375"/>
              </a:spcBef>
              <a:spcAft>
                <a:spcPts val="0"/>
              </a:spcAft>
              <a:buClr>
                <a:schemeClr val="dk1"/>
              </a:buClr>
              <a:buSzPts val="1200"/>
              <a:buNone/>
              <a:defRPr sz="1200"/>
            </a:lvl5pPr>
            <a:lvl6pPr lvl="5" algn="ctr" rtl="0">
              <a:lnSpc>
                <a:spcPct val="90000"/>
              </a:lnSpc>
              <a:spcBef>
                <a:spcPts val="375"/>
              </a:spcBef>
              <a:spcAft>
                <a:spcPts val="0"/>
              </a:spcAft>
              <a:buClr>
                <a:schemeClr val="dk1"/>
              </a:buClr>
              <a:buSzPts val="1200"/>
              <a:buNone/>
              <a:defRPr sz="1200"/>
            </a:lvl6pPr>
            <a:lvl7pPr lvl="6" algn="ctr" rtl="0">
              <a:lnSpc>
                <a:spcPct val="90000"/>
              </a:lnSpc>
              <a:spcBef>
                <a:spcPts val="375"/>
              </a:spcBef>
              <a:spcAft>
                <a:spcPts val="0"/>
              </a:spcAft>
              <a:buClr>
                <a:schemeClr val="dk1"/>
              </a:buClr>
              <a:buSzPts val="1200"/>
              <a:buNone/>
              <a:defRPr sz="1200"/>
            </a:lvl7pPr>
            <a:lvl8pPr lvl="7" algn="ctr" rtl="0">
              <a:lnSpc>
                <a:spcPct val="90000"/>
              </a:lnSpc>
              <a:spcBef>
                <a:spcPts val="375"/>
              </a:spcBef>
              <a:spcAft>
                <a:spcPts val="0"/>
              </a:spcAft>
              <a:buClr>
                <a:schemeClr val="dk1"/>
              </a:buClr>
              <a:buSzPts val="1200"/>
              <a:buNone/>
              <a:defRPr sz="1200"/>
            </a:lvl8pPr>
            <a:lvl9pPr lvl="8" algn="ctr" rtl="0">
              <a:lnSpc>
                <a:spcPct val="90000"/>
              </a:lnSpc>
              <a:spcBef>
                <a:spcPts val="375"/>
              </a:spcBef>
              <a:spcAft>
                <a:spcPts val="0"/>
              </a:spcAft>
              <a:buClr>
                <a:schemeClr val="dk1"/>
              </a:buClr>
              <a:buSzPts val="1200"/>
              <a:buNone/>
              <a:defRPr sz="1200"/>
            </a:lvl9pPr>
          </a:lstStyle>
          <a:p>
            <a:endParaRPr/>
          </a:p>
        </p:txBody>
      </p:sp>
      <p:sp>
        <p:nvSpPr>
          <p:cNvPr id="277" name="Google Shape;277;p5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8" name="Google Shape;278;p5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9" name="Google Shape;279;p5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0"/>
        <p:cNvGrpSpPr/>
        <p:nvPr/>
      </p:nvGrpSpPr>
      <p:grpSpPr>
        <a:xfrm>
          <a:off x="0" y="0"/>
          <a:ext cx="0" cy="0"/>
          <a:chOff x="0" y="0"/>
          <a:chExt cx="0" cy="0"/>
        </a:xfrm>
      </p:grpSpPr>
      <p:sp>
        <p:nvSpPr>
          <p:cNvPr id="281" name="Google Shape;281;p52"/>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1400"/>
              <a:buNone/>
              <a:defRPr sz="4500"/>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82" name="Google Shape;282;p52"/>
          <p:cNvSpPr txBox="1">
            <a:spLocks noGrp="1"/>
          </p:cNvSpPr>
          <p:nvPr>
            <p:ph type="body" idx="1"/>
          </p:nvPr>
        </p:nvSpPr>
        <p:spPr>
          <a:xfrm>
            <a:off x="623888" y="3442098"/>
            <a:ext cx="7886700" cy="1125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888888"/>
              </a:buClr>
              <a:buSzPts val="1800"/>
              <a:buNone/>
              <a:defRPr sz="1800">
                <a:solidFill>
                  <a:srgbClr val="888888"/>
                </a:solidFill>
              </a:defRPr>
            </a:lvl1pPr>
            <a:lvl2pPr marL="914400" lvl="1" indent="-228600" algn="l" rtl="0">
              <a:lnSpc>
                <a:spcPct val="90000"/>
              </a:lnSpc>
              <a:spcBef>
                <a:spcPts val="375"/>
              </a:spcBef>
              <a:spcAft>
                <a:spcPts val="0"/>
              </a:spcAft>
              <a:buClr>
                <a:srgbClr val="888888"/>
              </a:buClr>
              <a:buSzPts val="1500"/>
              <a:buNone/>
              <a:defRPr sz="1500">
                <a:solidFill>
                  <a:srgbClr val="888888"/>
                </a:solidFill>
              </a:defRPr>
            </a:lvl2pPr>
            <a:lvl3pPr marL="1371600" lvl="2" indent="-228600" algn="l" rtl="0">
              <a:lnSpc>
                <a:spcPct val="90000"/>
              </a:lnSpc>
              <a:spcBef>
                <a:spcPts val="375"/>
              </a:spcBef>
              <a:spcAft>
                <a:spcPts val="0"/>
              </a:spcAft>
              <a:buClr>
                <a:srgbClr val="888888"/>
              </a:buClr>
              <a:buSzPts val="1350"/>
              <a:buNone/>
              <a:defRPr sz="1350">
                <a:solidFill>
                  <a:srgbClr val="888888"/>
                </a:solidFill>
              </a:defRPr>
            </a:lvl3pPr>
            <a:lvl4pPr marL="1828800" lvl="3" indent="-228600" algn="l" rtl="0">
              <a:lnSpc>
                <a:spcPct val="90000"/>
              </a:lnSpc>
              <a:spcBef>
                <a:spcPts val="375"/>
              </a:spcBef>
              <a:spcAft>
                <a:spcPts val="0"/>
              </a:spcAft>
              <a:buClr>
                <a:srgbClr val="888888"/>
              </a:buClr>
              <a:buSzPts val="1200"/>
              <a:buNone/>
              <a:defRPr sz="1200">
                <a:solidFill>
                  <a:srgbClr val="888888"/>
                </a:solidFill>
              </a:defRPr>
            </a:lvl4pPr>
            <a:lvl5pPr marL="2286000" lvl="4" indent="-228600" algn="l" rtl="0">
              <a:lnSpc>
                <a:spcPct val="90000"/>
              </a:lnSpc>
              <a:spcBef>
                <a:spcPts val="375"/>
              </a:spcBef>
              <a:spcAft>
                <a:spcPts val="0"/>
              </a:spcAft>
              <a:buClr>
                <a:srgbClr val="888888"/>
              </a:buClr>
              <a:buSzPts val="1200"/>
              <a:buNone/>
              <a:defRPr sz="1200">
                <a:solidFill>
                  <a:srgbClr val="888888"/>
                </a:solidFill>
              </a:defRPr>
            </a:lvl5pPr>
            <a:lvl6pPr marL="2743200" lvl="5" indent="-228600" algn="l" rtl="0">
              <a:lnSpc>
                <a:spcPct val="90000"/>
              </a:lnSpc>
              <a:spcBef>
                <a:spcPts val="375"/>
              </a:spcBef>
              <a:spcAft>
                <a:spcPts val="0"/>
              </a:spcAft>
              <a:buClr>
                <a:srgbClr val="888888"/>
              </a:buClr>
              <a:buSzPts val="1200"/>
              <a:buNone/>
              <a:defRPr sz="1200">
                <a:solidFill>
                  <a:srgbClr val="888888"/>
                </a:solidFill>
              </a:defRPr>
            </a:lvl6pPr>
            <a:lvl7pPr marL="3200400" lvl="6" indent="-228600" algn="l" rtl="0">
              <a:lnSpc>
                <a:spcPct val="90000"/>
              </a:lnSpc>
              <a:spcBef>
                <a:spcPts val="375"/>
              </a:spcBef>
              <a:spcAft>
                <a:spcPts val="0"/>
              </a:spcAft>
              <a:buClr>
                <a:srgbClr val="888888"/>
              </a:buClr>
              <a:buSzPts val="1200"/>
              <a:buNone/>
              <a:defRPr sz="1200">
                <a:solidFill>
                  <a:srgbClr val="888888"/>
                </a:solidFill>
              </a:defRPr>
            </a:lvl7pPr>
            <a:lvl8pPr marL="3657600" lvl="7" indent="-228600" algn="l" rtl="0">
              <a:lnSpc>
                <a:spcPct val="90000"/>
              </a:lnSpc>
              <a:spcBef>
                <a:spcPts val="375"/>
              </a:spcBef>
              <a:spcAft>
                <a:spcPts val="0"/>
              </a:spcAft>
              <a:buClr>
                <a:srgbClr val="888888"/>
              </a:buClr>
              <a:buSzPts val="1200"/>
              <a:buNone/>
              <a:defRPr sz="1200">
                <a:solidFill>
                  <a:srgbClr val="888888"/>
                </a:solidFill>
              </a:defRPr>
            </a:lvl8pPr>
            <a:lvl9pPr marL="4114800" lvl="8" indent="-228600" algn="l" rtl="0">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283" name="Google Shape;283;p5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4" name="Google Shape;284;p5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5" name="Google Shape;285;p5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6"/>
        <p:cNvGrpSpPr/>
        <p:nvPr/>
      </p:nvGrpSpPr>
      <p:grpSpPr>
        <a:xfrm>
          <a:off x="0" y="0"/>
          <a:ext cx="0" cy="0"/>
          <a:chOff x="0" y="0"/>
          <a:chExt cx="0" cy="0"/>
        </a:xfrm>
      </p:grpSpPr>
      <p:sp>
        <p:nvSpPr>
          <p:cNvPr id="287" name="Google Shape;287;p5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88" name="Google Shape;288;p53"/>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89" name="Google Shape;289;p53"/>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90" name="Google Shape;290;p5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1" name="Google Shape;291;p5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2" name="Google Shape;292;p5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93"/>
        <p:cNvGrpSpPr/>
        <p:nvPr/>
      </p:nvGrpSpPr>
      <p:grpSpPr>
        <a:xfrm>
          <a:off x="0" y="0"/>
          <a:ext cx="0" cy="0"/>
          <a:chOff x="0" y="0"/>
          <a:chExt cx="0" cy="0"/>
        </a:xfrm>
      </p:grpSpPr>
      <p:sp>
        <p:nvSpPr>
          <p:cNvPr id="294" name="Google Shape;294;p54"/>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1400"/>
              <a:buNone/>
              <a:defRPr sz="2400"/>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95" name="Google Shape;295;p54"/>
          <p:cNvSpPr txBox="1">
            <a:spLocks noGrp="1"/>
          </p:cNvSpPr>
          <p:nvPr>
            <p:ph type="body" idx="1"/>
          </p:nvPr>
        </p:nvSpPr>
        <p:spPr>
          <a:xfrm>
            <a:off x="3887391" y="740570"/>
            <a:ext cx="4629300" cy="3655200"/>
          </a:xfrm>
          <a:prstGeom prst="rect">
            <a:avLst/>
          </a:prstGeom>
          <a:noFill/>
          <a:ln>
            <a:noFill/>
          </a:ln>
        </p:spPr>
        <p:txBody>
          <a:bodyPr spcFirstLastPara="1" wrap="square" lIns="91425" tIns="45700" rIns="91425" bIns="45700" anchor="t" anchorCtr="0">
            <a:normAutofit/>
          </a:bodyPr>
          <a:lstStyle>
            <a:lvl1pPr marL="457200" lvl="0" indent="-381000" algn="l" rtl="0">
              <a:lnSpc>
                <a:spcPct val="90000"/>
              </a:lnSpc>
              <a:spcBef>
                <a:spcPts val="750"/>
              </a:spcBef>
              <a:spcAft>
                <a:spcPts val="0"/>
              </a:spcAft>
              <a:buClr>
                <a:schemeClr val="dk1"/>
              </a:buClr>
              <a:buSzPts val="2400"/>
              <a:buChar char="•"/>
              <a:defRPr sz="2400"/>
            </a:lvl1pPr>
            <a:lvl2pPr marL="914400" lvl="1" indent="-361950" algn="l" rtl="0">
              <a:lnSpc>
                <a:spcPct val="90000"/>
              </a:lnSpc>
              <a:spcBef>
                <a:spcPts val="375"/>
              </a:spcBef>
              <a:spcAft>
                <a:spcPts val="0"/>
              </a:spcAft>
              <a:buClr>
                <a:schemeClr val="dk1"/>
              </a:buClr>
              <a:buSzPts val="2100"/>
              <a:buChar char="•"/>
              <a:defRPr sz="2100"/>
            </a:lvl2pPr>
            <a:lvl3pPr marL="1371600" lvl="2" indent="-342900" algn="l" rtl="0">
              <a:lnSpc>
                <a:spcPct val="90000"/>
              </a:lnSpc>
              <a:spcBef>
                <a:spcPts val="375"/>
              </a:spcBef>
              <a:spcAft>
                <a:spcPts val="0"/>
              </a:spcAft>
              <a:buClr>
                <a:schemeClr val="dk1"/>
              </a:buClr>
              <a:buSzPts val="1800"/>
              <a:buChar char="•"/>
              <a:defRPr sz="1800"/>
            </a:lvl3pPr>
            <a:lvl4pPr marL="1828800" lvl="3" indent="-323850" algn="l" rtl="0">
              <a:lnSpc>
                <a:spcPct val="90000"/>
              </a:lnSpc>
              <a:spcBef>
                <a:spcPts val="375"/>
              </a:spcBef>
              <a:spcAft>
                <a:spcPts val="0"/>
              </a:spcAft>
              <a:buClr>
                <a:schemeClr val="dk1"/>
              </a:buClr>
              <a:buSzPts val="1500"/>
              <a:buChar char="•"/>
              <a:defRPr sz="1500"/>
            </a:lvl4pPr>
            <a:lvl5pPr marL="2286000" lvl="4" indent="-323850" algn="l" rtl="0">
              <a:lnSpc>
                <a:spcPct val="90000"/>
              </a:lnSpc>
              <a:spcBef>
                <a:spcPts val="375"/>
              </a:spcBef>
              <a:spcAft>
                <a:spcPts val="0"/>
              </a:spcAft>
              <a:buClr>
                <a:schemeClr val="dk1"/>
              </a:buClr>
              <a:buSzPts val="1500"/>
              <a:buChar char="•"/>
              <a:defRPr sz="1500"/>
            </a:lvl5pPr>
            <a:lvl6pPr marL="2743200" lvl="5" indent="-323850" algn="l" rtl="0">
              <a:lnSpc>
                <a:spcPct val="90000"/>
              </a:lnSpc>
              <a:spcBef>
                <a:spcPts val="375"/>
              </a:spcBef>
              <a:spcAft>
                <a:spcPts val="0"/>
              </a:spcAft>
              <a:buClr>
                <a:schemeClr val="dk1"/>
              </a:buClr>
              <a:buSzPts val="1500"/>
              <a:buChar char="•"/>
              <a:defRPr sz="1500"/>
            </a:lvl6pPr>
            <a:lvl7pPr marL="3200400" lvl="6" indent="-323850" algn="l" rtl="0">
              <a:lnSpc>
                <a:spcPct val="90000"/>
              </a:lnSpc>
              <a:spcBef>
                <a:spcPts val="375"/>
              </a:spcBef>
              <a:spcAft>
                <a:spcPts val="0"/>
              </a:spcAft>
              <a:buClr>
                <a:schemeClr val="dk1"/>
              </a:buClr>
              <a:buSzPts val="1500"/>
              <a:buChar char="•"/>
              <a:defRPr sz="1500"/>
            </a:lvl7pPr>
            <a:lvl8pPr marL="3657600" lvl="7" indent="-323850" algn="l" rtl="0">
              <a:lnSpc>
                <a:spcPct val="90000"/>
              </a:lnSpc>
              <a:spcBef>
                <a:spcPts val="375"/>
              </a:spcBef>
              <a:spcAft>
                <a:spcPts val="0"/>
              </a:spcAft>
              <a:buClr>
                <a:schemeClr val="dk1"/>
              </a:buClr>
              <a:buSzPts val="1500"/>
              <a:buChar char="•"/>
              <a:defRPr sz="1500"/>
            </a:lvl8pPr>
            <a:lvl9pPr marL="4114800" lvl="8" indent="-323850" algn="l" rtl="0">
              <a:lnSpc>
                <a:spcPct val="90000"/>
              </a:lnSpc>
              <a:spcBef>
                <a:spcPts val="375"/>
              </a:spcBef>
              <a:spcAft>
                <a:spcPts val="0"/>
              </a:spcAft>
              <a:buClr>
                <a:schemeClr val="dk1"/>
              </a:buClr>
              <a:buSzPts val="1500"/>
              <a:buChar char="•"/>
              <a:defRPr sz="1500"/>
            </a:lvl9pPr>
          </a:lstStyle>
          <a:p>
            <a:endParaRPr/>
          </a:p>
        </p:txBody>
      </p:sp>
      <p:sp>
        <p:nvSpPr>
          <p:cNvPr id="296" name="Google Shape;296;p54"/>
          <p:cNvSpPr txBox="1">
            <a:spLocks noGrp="1"/>
          </p:cNvSpPr>
          <p:nvPr>
            <p:ph type="body" idx="2"/>
          </p:nvPr>
        </p:nvSpPr>
        <p:spPr>
          <a:xfrm>
            <a:off x="629841" y="1543050"/>
            <a:ext cx="2949300" cy="285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None/>
              <a:defRPr sz="1200"/>
            </a:lvl1pPr>
            <a:lvl2pPr marL="914400" lvl="1" indent="-228600" algn="l" rtl="0">
              <a:lnSpc>
                <a:spcPct val="90000"/>
              </a:lnSpc>
              <a:spcBef>
                <a:spcPts val="375"/>
              </a:spcBef>
              <a:spcAft>
                <a:spcPts val="0"/>
              </a:spcAft>
              <a:buClr>
                <a:schemeClr val="dk1"/>
              </a:buClr>
              <a:buSzPts val="1050"/>
              <a:buNone/>
              <a:defRPr sz="1050"/>
            </a:lvl2pPr>
            <a:lvl3pPr marL="1371600" lvl="2" indent="-228600" algn="l" rtl="0">
              <a:lnSpc>
                <a:spcPct val="90000"/>
              </a:lnSpc>
              <a:spcBef>
                <a:spcPts val="375"/>
              </a:spcBef>
              <a:spcAft>
                <a:spcPts val="0"/>
              </a:spcAft>
              <a:buClr>
                <a:schemeClr val="dk1"/>
              </a:buClr>
              <a:buSzPts val="900"/>
              <a:buNone/>
              <a:defRPr sz="90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sp>
        <p:nvSpPr>
          <p:cNvPr id="297" name="Google Shape;297;p5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8" name="Google Shape;298;p5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9" name="Google Shape;299;p5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lt2"/>
            </a:gs>
            <a:gs pos="75000">
              <a:schemeClr val="lt1"/>
            </a:gs>
            <a:gs pos="100000">
              <a:schemeClr val="lt1"/>
            </a:gs>
          </a:gsLst>
          <a:lin ang="5400700" scaled="0"/>
        </a:gradFill>
        <a:effectLst/>
      </p:bgPr>
    </p:bg>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17"/>
          <p:cNvSpPr txBox="1">
            <a:spLocks noGrp="1"/>
          </p:cNvSpPr>
          <p:nvPr>
            <p:ph type="subTitle" idx="1"/>
          </p:nvPr>
        </p:nvSpPr>
        <p:spPr>
          <a:xfrm>
            <a:off x="5054685" y="2238975"/>
            <a:ext cx="3027000" cy="157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 name="Google Shape;68;p17"/>
          <p:cNvSpPr txBox="1">
            <a:spLocks noGrp="1"/>
          </p:cNvSpPr>
          <p:nvPr>
            <p:ph type="subTitle" idx="2"/>
          </p:nvPr>
        </p:nvSpPr>
        <p:spPr>
          <a:xfrm>
            <a:off x="1179362" y="2238975"/>
            <a:ext cx="3027000" cy="157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17"/>
          <p:cNvSpPr txBox="1">
            <a:spLocks noGrp="1"/>
          </p:cNvSpPr>
          <p:nvPr>
            <p:ph type="subTitle" idx="3"/>
          </p:nvPr>
        </p:nvSpPr>
        <p:spPr>
          <a:xfrm>
            <a:off x="1179350" y="1680075"/>
            <a:ext cx="30270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17"/>
          <p:cNvSpPr txBox="1">
            <a:spLocks noGrp="1"/>
          </p:cNvSpPr>
          <p:nvPr>
            <p:ph type="subTitle" idx="4"/>
          </p:nvPr>
        </p:nvSpPr>
        <p:spPr>
          <a:xfrm>
            <a:off x="5054676" y="1680075"/>
            <a:ext cx="30270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1" name="Google Shape;71;p17"/>
          <p:cNvSpPr/>
          <p:nvPr/>
        </p:nvSpPr>
        <p:spPr>
          <a:xfrm>
            <a:off x="0" y="4434925"/>
            <a:ext cx="9144000" cy="7086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7"/>
          <p:cNvPicPr preferRelativeResize="0"/>
          <p:nvPr/>
        </p:nvPicPr>
        <p:blipFill>
          <a:blip r:embed="rId2">
            <a:alphaModFix/>
          </a:blip>
          <a:stretch>
            <a:fillRect/>
          </a:stretch>
        </p:blipFill>
        <p:spPr>
          <a:xfrm>
            <a:off x="8382897" y="2955625"/>
            <a:ext cx="1181450" cy="1964251"/>
          </a:xfrm>
          <a:prstGeom prst="rect">
            <a:avLst/>
          </a:prstGeom>
          <a:noFill/>
          <a:ln>
            <a:noFill/>
          </a:ln>
        </p:spPr>
      </p:pic>
      <p:pic>
        <p:nvPicPr>
          <p:cNvPr id="73" name="Google Shape;73;p17"/>
          <p:cNvPicPr preferRelativeResize="0"/>
          <p:nvPr/>
        </p:nvPicPr>
        <p:blipFill>
          <a:blip r:embed="rId3">
            <a:alphaModFix/>
          </a:blip>
          <a:stretch>
            <a:fillRect/>
          </a:stretch>
        </p:blipFill>
        <p:spPr>
          <a:xfrm>
            <a:off x="-654450" y="3340373"/>
            <a:ext cx="1704300" cy="15794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0"/>
        <p:cNvGrpSpPr/>
        <p:nvPr/>
      </p:nvGrpSpPr>
      <p:grpSpPr>
        <a:xfrm>
          <a:off x="0" y="0"/>
          <a:ext cx="0" cy="0"/>
          <a:chOff x="0" y="0"/>
          <a:chExt cx="0" cy="0"/>
        </a:xfrm>
      </p:grpSpPr>
      <p:sp>
        <p:nvSpPr>
          <p:cNvPr id="301" name="Google Shape;301;p55"/>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1400"/>
              <a:buNone/>
              <a:defRPr sz="2400"/>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302" name="Google Shape;302;p55"/>
          <p:cNvSpPr>
            <a:spLocks noGrp="1"/>
          </p:cNvSpPr>
          <p:nvPr>
            <p:ph type="pic" idx="2"/>
          </p:nvPr>
        </p:nvSpPr>
        <p:spPr>
          <a:xfrm>
            <a:off x="3887391" y="740570"/>
            <a:ext cx="4629300" cy="3655200"/>
          </a:xfrm>
          <a:prstGeom prst="rect">
            <a:avLst/>
          </a:prstGeom>
          <a:noFill/>
          <a:ln>
            <a:noFill/>
          </a:ln>
        </p:spPr>
      </p:sp>
      <p:sp>
        <p:nvSpPr>
          <p:cNvPr id="303" name="Google Shape;303;p55"/>
          <p:cNvSpPr txBox="1">
            <a:spLocks noGrp="1"/>
          </p:cNvSpPr>
          <p:nvPr>
            <p:ph type="body" idx="1"/>
          </p:nvPr>
        </p:nvSpPr>
        <p:spPr>
          <a:xfrm>
            <a:off x="629841" y="1543050"/>
            <a:ext cx="2949300" cy="285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None/>
              <a:defRPr sz="1200"/>
            </a:lvl1pPr>
            <a:lvl2pPr marL="914400" lvl="1" indent="-228600" algn="l" rtl="0">
              <a:lnSpc>
                <a:spcPct val="90000"/>
              </a:lnSpc>
              <a:spcBef>
                <a:spcPts val="375"/>
              </a:spcBef>
              <a:spcAft>
                <a:spcPts val="0"/>
              </a:spcAft>
              <a:buClr>
                <a:schemeClr val="dk1"/>
              </a:buClr>
              <a:buSzPts val="1050"/>
              <a:buNone/>
              <a:defRPr sz="1050"/>
            </a:lvl2pPr>
            <a:lvl3pPr marL="1371600" lvl="2" indent="-228600" algn="l" rtl="0">
              <a:lnSpc>
                <a:spcPct val="90000"/>
              </a:lnSpc>
              <a:spcBef>
                <a:spcPts val="375"/>
              </a:spcBef>
              <a:spcAft>
                <a:spcPts val="0"/>
              </a:spcAft>
              <a:buClr>
                <a:schemeClr val="dk1"/>
              </a:buClr>
              <a:buSzPts val="900"/>
              <a:buNone/>
              <a:defRPr sz="90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sp>
        <p:nvSpPr>
          <p:cNvPr id="304" name="Google Shape;304;p5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5" name="Google Shape;305;p5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6" name="Google Shape;306;p5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7"/>
        <p:cNvGrpSpPr/>
        <p:nvPr/>
      </p:nvGrpSpPr>
      <p:grpSpPr>
        <a:xfrm>
          <a:off x="0" y="0"/>
          <a:ext cx="0" cy="0"/>
          <a:chOff x="0" y="0"/>
          <a:chExt cx="0" cy="0"/>
        </a:xfrm>
      </p:grpSpPr>
      <p:sp>
        <p:nvSpPr>
          <p:cNvPr id="308" name="Google Shape;308;p56"/>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309" name="Google Shape;309;p56"/>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0" name="Google Shape;310;p5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1" name="Google Shape;311;p5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2" name="Google Shape;312;p5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3"/>
        <p:cNvGrpSpPr/>
        <p:nvPr/>
      </p:nvGrpSpPr>
      <p:grpSpPr>
        <a:xfrm>
          <a:off x="0" y="0"/>
          <a:ext cx="0" cy="0"/>
          <a:chOff x="0" y="0"/>
          <a:chExt cx="0" cy="0"/>
        </a:xfrm>
      </p:grpSpPr>
      <p:sp>
        <p:nvSpPr>
          <p:cNvPr id="314" name="Google Shape;314;p57"/>
          <p:cNvSpPr txBox="1">
            <a:spLocks noGrp="1"/>
          </p:cNvSpPr>
          <p:nvPr>
            <p:ph type="title"/>
          </p:nvPr>
        </p:nvSpPr>
        <p:spPr>
          <a:xfrm rot="5400000">
            <a:off x="5350049" y="1467543"/>
            <a:ext cx="4359000" cy="1971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315" name="Google Shape;315;p57"/>
          <p:cNvSpPr txBox="1">
            <a:spLocks noGrp="1"/>
          </p:cNvSpPr>
          <p:nvPr>
            <p:ph type="body" idx="1"/>
          </p:nvPr>
        </p:nvSpPr>
        <p:spPr>
          <a:xfrm rot="5400000">
            <a:off x="1349475" y="-447057"/>
            <a:ext cx="4359000" cy="5800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6" name="Google Shape;316;p5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7" name="Google Shape;317;p5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8" name="Google Shape;318;p5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9"/>
        <p:cNvGrpSpPr/>
        <p:nvPr/>
      </p:nvGrpSpPr>
      <p:grpSpPr>
        <a:xfrm>
          <a:off x="0" y="0"/>
          <a:ext cx="0" cy="0"/>
          <a:chOff x="0" y="0"/>
          <a:chExt cx="0" cy="0"/>
        </a:xfrm>
      </p:grpSpPr>
      <p:sp>
        <p:nvSpPr>
          <p:cNvPr id="320" name="Google Shape;320;p5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321" name="Google Shape;321;p5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2" name="Google Shape;322;p5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3" name="Google Shape;323;p5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4"/>
        <p:cNvGrpSpPr/>
        <p:nvPr/>
      </p:nvGrpSpPr>
      <p:grpSpPr>
        <a:xfrm>
          <a:off x="0" y="0"/>
          <a:ext cx="0" cy="0"/>
          <a:chOff x="0" y="0"/>
          <a:chExt cx="0" cy="0"/>
        </a:xfrm>
      </p:grpSpPr>
      <p:sp>
        <p:nvSpPr>
          <p:cNvPr id="325" name="Google Shape;325;p5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6" name="Google Shape;326;p5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7" name="Google Shape;327;p5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1"/>
        <p:cNvGrpSpPr/>
        <p:nvPr/>
      </p:nvGrpSpPr>
      <p:grpSpPr>
        <a:xfrm>
          <a:off x="0" y="0"/>
          <a:ext cx="0" cy="0"/>
          <a:chOff x="0" y="0"/>
          <a:chExt cx="0" cy="0"/>
        </a:xfrm>
      </p:grpSpPr>
      <p:sp>
        <p:nvSpPr>
          <p:cNvPr id="332" name="Google Shape;332;p61"/>
          <p:cNvSpPr txBox="1">
            <a:spLocks noGrp="1"/>
          </p:cNvSpPr>
          <p:nvPr>
            <p:ph type="ctrTitle"/>
          </p:nvPr>
        </p:nvSpPr>
        <p:spPr>
          <a:xfrm>
            <a:off x="918822" y="1332419"/>
            <a:ext cx="5099400" cy="21804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l" rtl="0">
              <a:lnSpc>
                <a:spcPct val="90000"/>
              </a:lnSpc>
              <a:spcBef>
                <a:spcPts val="0"/>
              </a:spcBef>
              <a:spcAft>
                <a:spcPts val="0"/>
              </a:spcAft>
              <a:buSzPts val="5200"/>
              <a:buNone/>
              <a:defRPr sz="8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333" name="Google Shape;333;p61"/>
          <p:cNvSpPr txBox="1">
            <a:spLocks noGrp="1"/>
          </p:cNvSpPr>
          <p:nvPr>
            <p:ph type="subTitle" idx="1"/>
          </p:nvPr>
        </p:nvSpPr>
        <p:spPr>
          <a:xfrm>
            <a:off x="918822" y="3486746"/>
            <a:ext cx="43590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4"/>
        <p:cNvGrpSpPr/>
        <p:nvPr/>
      </p:nvGrpSpPr>
      <p:grpSpPr>
        <a:xfrm>
          <a:off x="0" y="0"/>
          <a:ext cx="0" cy="0"/>
          <a:chOff x="0" y="0"/>
          <a:chExt cx="0" cy="0"/>
        </a:xfrm>
      </p:grpSpPr>
      <p:grpSp>
        <p:nvGrpSpPr>
          <p:cNvPr id="335" name="Google Shape;335;p62"/>
          <p:cNvGrpSpPr/>
          <p:nvPr/>
        </p:nvGrpSpPr>
        <p:grpSpPr>
          <a:xfrm>
            <a:off x="211919" y="203151"/>
            <a:ext cx="8666032" cy="4711617"/>
            <a:chOff x="211919" y="126951"/>
            <a:chExt cx="8666032" cy="4711617"/>
          </a:xfrm>
        </p:grpSpPr>
        <p:sp>
          <p:nvSpPr>
            <p:cNvPr id="336" name="Google Shape;336;p62"/>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2"/>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2"/>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2"/>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2"/>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2"/>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2"/>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2"/>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2"/>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2"/>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2"/>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2"/>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2"/>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2"/>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2"/>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2"/>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2"/>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2"/>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2"/>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2"/>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2"/>
            <p:cNvSpPr/>
            <p:nvPr/>
          </p:nvSpPr>
          <p:spPr>
            <a:xfrm>
              <a:off x="2344201" y="2181710"/>
              <a:ext cx="94744" cy="90770"/>
            </a:xfrm>
            <a:custGeom>
              <a:avLst/>
              <a:gdLst/>
              <a:ahLst/>
              <a:cxnLst/>
              <a:rect l="l" t="t" r="r" b="b"/>
              <a:pathLst>
                <a:path w="1645" h="1576" extrusionOk="0">
                  <a:moveTo>
                    <a:pt x="1644" y="799"/>
                  </a:moveTo>
                  <a:cubicBezTo>
                    <a:pt x="1644" y="1233"/>
                    <a:pt x="1279" y="1575"/>
                    <a:pt x="822" y="1575"/>
                  </a:cubicBezTo>
                  <a:cubicBezTo>
                    <a:pt x="366" y="1575"/>
                    <a:pt x="1" y="1187"/>
                    <a:pt x="1" y="753"/>
                  </a:cubicBezTo>
                  <a:cubicBezTo>
                    <a:pt x="1" y="342"/>
                    <a:pt x="366" y="0"/>
                    <a:pt x="822" y="0"/>
                  </a:cubicBezTo>
                  <a:cubicBezTo>
                    <a:pt x="1279" y="0"/>
                    <a:pt x="1644" y="365"/>
                    <a:pt x="1644"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2"/>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2"/>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2"/>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2"/>
            <p:cNvSpPr/>
            <p:nvPr/>
          </p:nvSpPr>
          <p:spPr>
            <a:xfrm>
              <a:off x="6414267" y="2259233"/>
              <a:ext cx="89445" cy="89445"/>
            </a:xfrm>
            <a:custGeom>
              <a:avLst/>
              <a:gdLst/>
              <a:ahLst/>
              <a:cxnLst/>
              <a:rect l="l" t="t" r="r" b="b"/>
              <a:pathLst>
                <a:path w="1553" h="1553" extrusionOk="0">
                  <a:moveTo>
                    <a:pt x="1553" y="800"/>
                  </a:moveTo>
                  <a:cubicBezTo>
                    <a:pt x="1553" y="1211"/>
                    <a:pt x="1211" y="1553"/>
                    <a:pt x="777" y="1530"/>
                  </a:cubicBezTo>
                  <a:cubicBezTo>
                    <a:pt x="343" y="1530"/>
                    <a:pt x="1" y="1165"/>
                    <a:pt x="1" y="754"/>
                  </a:cubicBezTo>
                  <a:cubicBezTo>
                    <a:pt x="1" y="343"/>
                    <a:pt x="343" y="1"/>
                    <a:pt x="777" y="24"/>
                  </a:cubicBezTo>
                  <a:cubicBezTo>
                    <a:pt x="1165" y="24"/>
                    <a:pt x="1553" y="366"/>
                    <a:pt x="1553"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2"/>
            <p:cNvSpPr/>
            <p:nvPr/>
          </p:nvSpPr>
          <p:spPr>
            <a:xfrm>
              <a:off x="7392345" y="2278988"/>
              <a:ext cx="88178" cy="86796"/>
            </a:xfrm>
            <a:custGeom>
              <a:avLst/>
              <a:gdLst/>
              <a:ahLst/>
              <a:cxnLst/>
              <a:rect l="l" t="t" r="r" b="b"/>
              <a:pathLst>
                <a:path w="1531" h="1507" extrusionOk="0">
                  <a:moveTo>
                    <a:pt x="1530" y="753"/>
                  </a:moveTo>
                  <a:cubicBezTo>
                    <a:pt x="1530" y="1187"/>
                    <a:pt x="1188" y="1507"/>
                    <a:pt x="777" y="1507"/>
                  </a:cubicBezTo>
                  <a:cubicBezTo>
                    <a:pt x="343" y="1507"/>
                    <a:pt x="1" y="1164"/>
                    <a:pt x="1" y="731"/>
                  </a:cubicBezTo>
                  <a:cubicBezTo>
                    <a:pt x="1" y="297"/>
                    <a:pt x="343" y="0"/>
                    <a:pt x="777" y="0"/>
                  </a:cubicBezTo>
                  <a:cubicBezTo>
                    <a:pt x="1188" y="23"/>
                    <a:pt x="1530" y="365"/>
                    <a:pt x="1530"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2"/>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2"/>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2"/>
            <p:cNvSpPr/>
            <p:nvPr/>
          </p:nvSpPr>
          <p:spPr>
            <a:xfrm>
              <a:off x="1814442" y="1448123"/>
              <a:ext cx="96011" cy="96011"/>
            </a:xfrm>
            <a:custGeom>
              <a:avLst/>
              <a:gdLst/>
              <a:ahLst/>
              <a:cxnLst/>
              <a:rect l="l" t="t" r="r" b="b"/>
              <a:pathLst>
                <a:path w="1667" h="1667" extrusionOk="0">
                  <a:moveTo>
                    <a:pt x="1666" y="868"/>
                  </a:moveTo>
                  <a:cubicBezTo>
                    <a:pt x="1666" y="1302"/>
                    <a:pt x="1278" y="1667"/>
                    <a:pt x="822" y="1644"/>
                  </a:cubicBezTo>
                  <a:cubicBezTo>
                    <a:pt x="388" y="1644"/>
                    <a:pt x="0" y="1256"/>
                    <a:pt x="0" y="800"/>
                  </a:cubicBezTo>
                  <a:cubicBezTo>
                    <a:pt x="0" y="366"/>
                    <a:pt x="388" y="1"/>
                    <a:pt x="822" y="46"/>
                  </a:cubicBezTo>
                  <a:cubicBezTo>
                    <a:pt x="1301" y="69"/>
                    <a:pt x="1666" y="412"/>
                    <a:pt x="1666"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2"/>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2"/>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2"/>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2"/>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2"/>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2"/>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2"/>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2"/>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2"/>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2"/>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2"/>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2"/>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2"/>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2"/>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2"/>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2"/>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2"/>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2"/>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2"/>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2"/>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2"/>
            <p:cNvSpPr/>
            <p:nvPr/>
          </p:nvSpPr>
          <p:spPr>
            <a:xfrm>
              <a:off x="3896789" y="2768027"/>
              <a:ext cx="92094" cy="90770"/>
            </a:xfrm>
            <a:custGeom>
              <a:avLst/>
              <a:gdLst/>
              <a:ahLst/>
              <a:cxnLst/>
              <a:rect l="l" t="t" r="r" b="b"/>
              <a:pathLst>
                <a:path w="1599" h="1576" extrusionOk="0">
                  <a:moveTo>
                    <a:pt x="1598" y="799"/>
                  </a:moveTo>
                  <a:cubicBezTo>
                    <a:pt x="1598" y="1233"/>
                    <a:pt x="1233" y="1575"/>
                    <a:pt x="799" y="1575"/>
                  </a:cubicBezTo>
                  <a:cubicBezTo>
                    <a:pt x="366" y="1575"/>
                    <a:pt x="0" y="1187"/>
                    <a:pt x="0" y="776"/>
                  </a:cubicBezTo>
                  <a:cubicBezTo>
                    <a:pt x="0" y="343"/>
                    <a:pt x="366"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2"/>
            <p:cNvSpPr/>
            <p:nvPr/>
          </p:nvSpPr>
          <p:spPr>
            <a:xfrm>
              <a:off x="4911671" y="2783808"/>
              <a:ext cx="92094" cy="90712"/>
            </a:xfrm>
            <a:custGeom>
              <a:avLst/>
              <a:gdLst/>
              <a:ahLst/>
              <a:cxnLst/>
              <a:rect l="l" t="t" r="r" b="b"/>
              <a:pathLst>
                <a:path w="1599" h="1575" extrusionOk="0">
                  <a:moveTo>
                    <a:pt x="1598" y="822"/>
                  </a:moveTo>
                  <a:cubicBezTo>
                    <a:pt x="1598" y="1233"/>
                    <a:pt x="1279" y="1575"/>
                    <a:pt x="799" y="1575"/>
                  </a:cubicBezTo>
                  <a:cubicBezTo>
                    <a:pt x="389" y="1575"/>
                    <a:pt x="0" y="1210"/>
                    <a:pt x="0" y="776"/>
                  </a:cubicBezTo>
                  <a:cubicBezTo>
                    <a:pt x="0" y="342"/>
                    <a:pt x="343" y="0"/>
                    <a:pt x="799" y="0"/>
                  </a:cubicBezTo>
                  <a:cubicBezTo>
                    <a:pt x="1279" y="0"/>
                    <a:pt x="1598" y="388"/>
                    <a:pt x="1598"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2"/>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2"/>
            <p:cNvSpPr/>
            <p:nvPr/>
          </p:nvSpPr>
          <p:spPr>
            <a:xfrm>
              <a:off x="6902039" y="2814046"/>
              <a:ext cx="89445" cy="90712"/>
            </a:xfrm>
            <a:custGeom>
              <a:avLst/>
              <a:gdLst/>
              <a:ahLst/>
              <a:cxnLst/>
              <a:rect l="l" t="t" r="r" b="b"/>
              <a:pathLst>
                <a:path w="1553" h="1575" extrusionOk="0">
                  <a:moveTo>
                    <a:pt x="1552" y="799"/>
                  </a:moveTo>
                  <a:cubicBezTo>
                    <a:pt x="1552" y="1233"/>
                    <a:pt x="1210" y="1575"/>
                    <a:pt x="776" y="1552"/>
                  </a:cubicBezTo>
                  <a:cubicBezTo>
                    <a:pt x="342" y="1552"/>
                    <a:pt x="0" y="1210"/>
                    <a:pt x="0" y="776"/>
                  </a:cubicBezTo>
                  <a:cubicBezTo>
                    <a:pt x="0" y="342"/>
                    <a:pt x="342" y="0"/>
                    <a:pt x="776" y="23"/>
                  </a:cubicBezTo>
                  <a:cubicBezTo>
                    <a:pt x="1210" y="23"/>
                    <a:pt x="1552" y="365"/>
                    <a:pt x="155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2"/>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2"/>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2"/>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2"/>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2"/>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2"/>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2"/>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2"/>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2"/>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2"/>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2"/>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2"/>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2"/>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2"/>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2"/>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2"/>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2"/>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2"/>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62"/>
          <p:cNvSpPr txBox="1">
            <a:spLocks noGrp="1"/>
          </p:cNvSpPr>
          <p:nvPr>
            <p:ph type="title"/>
          </p:nvPr>
        </p:nvSpPr>
        <p:spPr>
          <a:xfrm>
            <a:off x="1128950" y="1533050"/>
            <a:ext cx="4468500" cy="64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8" name="Google Shape;408;p62"/>
          <p:cNvSpPr txBox="1">
            <a:spLocks noGrp="1"/>
          </p:cNvSpPr>
          <p:nvPr>
            <p:ph type="title" idx="2" hasCustomPrompt="1"/>
          </p:nvPr>
        </p:nvSpPr>
        <p:spPr>
          <a:xfrm>
            <a:off x="902822" y="736955"/>
            <a:ext cx="822600" cy="64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9" name="Google Shape;409;p62"/>
          <p:cNvSpPr txBox="1">
            <a:spLocks noGrp="1"/>
          </p:cNvSpPr>
          <p:nvPr>
            <p:ph type="subTitle" idx="1"/>
          </p:nvPr>
        </p:nvSpPr>
        <p:spPr>
          <a:xfrm>
            <a:off x="1149600" y="2345904"/>
            <a:ext cx="4314300" cy="4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0"/>
        <p:cNvGrpSpPr/>
        <p:nvPr/>
      </p:nvGrpSpPr>
      <p:grpSpPr>
        <a:xfrm>
          <a:off x="0" y="0"/>
          <a:ext cx="0" cy="0"/>
          <a:chOff x="0" y="0"/>
          <a:chExt cx="0" cy="0"/>
        </a:xfrm>
      </p:grpSpPr>
      <p:sp>
        <p:nvSpPr>
          <p:cNvPr id="411" name="Google Shape;411;p63"/>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2" name="Google Shape;412;p63"/>
          <p:cNvSpPr txBox="1">
            <a:spLocks noGrp="1"/>
          </p:cNvSpPr>
          <p:nvPr>
            <p:ph type="body" idx="1"/>
          </p:nvPr>
        </p:nvSpPr>
        <p:spPr>
          <a:xfrm>
            <a:off x="720000" y="1216856"/>
            <a:ext cx="7704000" cy="34164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413" name="Google Shape;413;p63"/>
          <p:cNvGrpSpPr/>
          <p:nvPr/>
        </p:nvGrpSpPr>
        <p:grpSpPr>
          <a:xfrm>
            <a:off x="211919" y="203151"/>
            <a:ext cx="8666032" cy="4711617"/>
            <a:chOff x="211919" y="203151"/>
            <a:chExt cx="8666032" cy="4711617"/>
          </a:xfrm>
        </p:grpSpPr>
        <p:grpSp>
          <p:nvGrpSpPr>
            <p:cNvPr id="414" name="Google Shape;414;p63"/>
            <p:cNvGrpSpPr/>
            <p:nvPr/>
          </p:nvGrpSpPr>
          <p:grpSpPr>
            <a:xfrm>
              <a:off x="211919" y="203151"/>
              <a:ext cx="8666032" cy="4711617"/>
              <a:chOff x="211919" y="203151"/>
              <a:chExt cx="8666032" cy="4711617"/>
            </a:xfrm>
          </p:grpSpPr>
          <p:sp>
            <p:nvSpPr>
              <p:cNvPr id="415" name="Google Shape;415;p63"/>
              <p:cNvSpPr/>
              <p:nvPr/>
            </p:nvSpPr>
            <p:spPr>
              <a:xfrm>
                <a:off x="211919" y="9130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3"/>
              <p:cNvSpPr/>
              <p:nvPr/>
            </p:nvSpPr>
            <p:spPr>
              <a:xfrm>
                <a:off x="8357292" y="11483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3"/>
              <p:cNvSpPr/>
              <p:nvPr/>
            </p:nvSpPr>
            <p:spPr>
              <a:xfrm>
                <a:off x="752217" y="2031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3"/>
              <p:cNvSpPr/>
              <p:nvPr/>
            </p:nvSpPr>
            <p:spPr>
              <a:xfrm>
                <a:off x="1813117" y="2399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3"/>
              <p:cNvSpPr/>
              <p:nvPr/>
            </p:nvSpPr>
            <p:spPr>
              <a:xfrm>
                <a:off x="2863477" y="2754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3"/>
              <p:cNvSpPr/>
              <p:nvPr/>
            </p:nvSpPr>
            <p:spPr>
              <a:xfrm>
                <a:off x="3892815" y="3096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3"/>
              <p:cNvSpPr/>
              <p:nvPr/>
            </p:nvSpPr>
            <p:spPr>
              <a:xfrm>
                <a:off x="4909021" y="3451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3"/>
              <p:cNvSpPr/>
              <p:nvPr/>
            </p:nvSpPr>
            <p:spPr>
              <a:xfrm>
                <a:off x="5913420" y="3780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3"/>
              <p:cNvSpPr/>
              <p:nvPr/>
            </p:nvSpPr>
            <p:spPr>
              <a:xfrm>
                <a:off x="6898065" y="4134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3"/>
              <p:cNvSpPr/>
              <p:nvPr/>
            </p:nvSpPr>
            <p:spPr>
              <a:xfrm>
                <a:off x="7872226" y="4463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3"/>
              <p:cNvSpPr/>
              <p:nvPr/>
            </p:nvSpPr>
            <p:spPr>
              <a:xfrm>
                <a:off x="8792422" y="4778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3"/>
              <p:cNvSpPr/>
              <p:nvPr/>
            </p:nvSpPr>
            <p:spPr>
              <a:xfrm>
                <a:off x="211919" y="22144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3"/>
              <p:cNvSpPr/>
              <p:nvPr/>
            </p:nvSpPr>
            <p:spPr>
              <a:xfrm>
                <a:off x="8359941" y="23748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3"/>
              <p:cNvSpPr/>
              <p:nvPr/>
            </p:nvSpPr>
            <p:spPr>
              <a:xfrm>
                <a:off x="752217" y="14980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3"/>
              <p:cNvSpPr/>
              <p:nvPr/>
            </p:nvSpPr>
            <p:spPr>
              <a:xfrm>
                <a:off x="8781939" y="16991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3"/>
              <p:cNvSpPr/>
              <p:nvPr/>
            </p:nvSpPr>
            <p:spPr>
              <a:xfrm>
                <a:off x="8785856" y="3046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3"/>
              <p:cNvSpPr/>
              <p:nvPr/>
            </p:nvSpPr>
            <p:spPr>
              <a:xfrm>
                <a:off x="211919" y="35186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3"/>
              <p:cNvSpPr/>
              <p:nvPr/>
            </p:nvSpPr>
            <p:spPr>
              <a:xfrm>
                <a:off x="8361266" y="36001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3"/>
              <p:cNvSpPr/>
              <p:nvPr/>
            </p:nvSpPr>
            <p:spPr>
              <a:xfrm>
                <a:off x="752217" y="27968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3"/>
              <p:cNvSpPr/>
              <p:nvPr/>
            </p:nvSpPr>
            <p:spPr>
              <a:xfrm>
                <a:off x="211919" y="48214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3"/>
              <p:cNvSpPr/>
              <p:nvPr/>
            </p:nvSpPr>
            <p:spPr>
              <a:xfrm>
                <a:off x="1288542" y="48214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3"/>
              <p:cNvSpPr/>
              <p:nvPr/>
            </p:nvSpPr>
            <p:spPr>
              <a:xfrm>
                <a:off x="2345525" y="48227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3"/>
              <p:cNvSpPr/>
              <p:nvPr/>
            </p:nvSpPr>
            <p:spPr>
              <a:xfrm>
                <a:off x="3386728" y="48227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3"/>
              <p:cNvSpPr/>
              <p:nvPr/>
            </p:nvSpPr>
            <p:spPr>
              <a:xfrm>
                <a:off x="4412092" y="48239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3"/>
              <p:cNvSpPr/>
              <p:nvPr/>
            </p:nvSpPr>
            <p:spPr>
              <a:xfrm>
                <a:off x="5423057" y="48239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3"/>
              <p:cNvSpPr/>
              <p:nvPr/>
            </p:nvSpPr>
            <p:spPr>
              <a:xfrm>
                <a:off x="6418241" y="48266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3"/>
              <p:cNvSpPr/>
              <p:nvPr/>
            </p:nvSpPr>
            <p:spPr>
              <a:xfrm>
                <a:off x="7397644" y="48266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3"/>
              <p:cNvSpPr/>
              <p:nvPr/>
            </p:nvSpPr>
            <p:spPr>
              <a:xfrm>
                <a:off x="8365182" y="48266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3"/>
              <p:cNvSpPr/>
              <p:nvPr/>
            </p:nvSpPr>
            <p:spPr>
              <a:xfrm>
                <a:off x="752217" y="40943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63"/>
            <p:cNvSpPr/>
            <p:nvPr/>
          </p:nvSpPr>
          <p:spPr>
            <a:xfrm>
              <a:off x="8785856" y="4189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5" name="Google Shape;445;p63"/>
          <p:cNvPicPr preferRelativeResize="0"/>
          <p:nvPr/>
        </p:nvPicPr>
        <p:blipFill>
          <a:blip r:embed="rId2">
            <a:alphaModFix/>
          </a:blip>
          <a:stretch>
            <a:fillRect/>
          </a:stretch>
        </p:blipFill>
        <p:spPr>
          <a:xfrm>
            <a:off x="245987" y="3847525"/>
            <a:ext cx="415200" cy="433252"/>
          </a:xfrm>
          <a:prstGeom prst="rect">
            <a:avLst/>
          </a:prstGeom>
          <a:noFill/>
          <a:ln>
            <a:noFill/>
          </a:ln>
        </p:spPr>
      </p:pic>
      <p:pic>
        <p:nvPicPr>
          <p:cNvPr id="446" name="Google Shape;446;p63"/>
          <p:cNvPicPr preferRelativeResize="0"/>
          <p:nvPr/>
        </p:nvPicPr>
        <p:blipFill>
          <a:blip r:embed="rId3">
            <a:alphaModFix/>
          </a:blip>
          <a:stretch>
            <a:fillRect/>
          </a:stretch>
        </p:blipFill>
        <p:spPr>
          <a:xfrm>
            <a:off x="698696" y="3371463"/>
            <a:ext cx="438875" cy="4579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7"/>
        <p:cNvGrpSpPr/>
        <p:nvPr/>
      </p:nvGrpSpPr>
      <p:grpSpPr>
        <a:xfrm>
          <a:off x="0" y="0"/>
          <a:ext cx="0" cy="0"/>
          <a:chOff x="0" y="0"/>
          <a:chExt cx="0" cy="0"/>
        </a:xfrm>
      </p:grpSpPr>
      <p:grpSp>
        <p:nvGrpSpPr>
          <p:cNvPr id="448" name="Google Shape;448;p64"/>
          <p:cNvGrpSpPr/>
          <p:nvPr/>
        </p:nvGrpSpPr>
        <p:grpSpPr>
          <a:xfrm>
            <a:off x="211919" y="203151"/>
            <a:ext cx="8666032" cy="4711617"/>
            <a:chOff x="211919" y="126951"/>
            <a:chExt cx="8666032" cy="4711617"/>
          </a:xfrm>
        </p:grpSpPr>
        <p:sp>
          <p:nvSpPr>
            <p:cNvPr id="449" name="Google Shape;449;p64"/>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4"/>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4"/>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4"/>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4"/>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4"/>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4"/>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4"/>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4"/>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4"/>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4"/>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4"/>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4"/>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4"/>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4"/>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4"/>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4"/>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4"/>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4"/>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4"/>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4"/>
            <p:cNvSpPr/>
            <p:nvPr/>
          </p:nvSpPr>
          <p:spPr>
            <a:xfrm>
              <a:off x="2344201" y="2181710"/>
              <a:ext cx="94744" cy="90770"/>
            </a:xfrm>
            <a:custGeom>
              <a:avLst/>
              <a:gdLst/>
              <a:ahLst/>
              <a:cxnLst/>
              <a:rect l="l" t="t" r="r" b="b"/>
              <a:pathLst>
                <a:path w="1645" h="1576" extrusionOk="0">
                  <a:moveTo>
                    <a:pt x="1644" y="799"/>
                  </a:moveTo>
                  <a:cubicBezTo>
                    <a:pt x="1644" y="1233"/>
                    <a:pt x="1279" y="1575"/>
                    <a:pt x="822" y="1575"/>
                  </a:cubicBezTo>
                  <a:cubicBezTo>
                    <a:pt x="366" y="1575"/>
                    <a:pt x="1" y="1187"/>
                    <a:pt x="1" y="753"/>
                  </a:cubicBezTo>
                  <a:cubicBezTo>
                    <a:pt x="1" y="342"/>
                    <a:pt x="366" y="0"/>
                    <a:pt x="822" y="0"/>
                  </a:cubicBezTo>
                  <a:cubicBezTo>
                    <a:pt x="1279" y="0"/>
                    <a:pt x="1644" y="365"/>
                    <a:pt x="1644"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4"/>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4"/>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4"/>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4"/>
            <p:cNvSpPr/>
            <p:nvPr/>
          </p:nvSpPr>
          <p:spPr>
            <a:xfrm>
              <a:off x="6414267" y="2259233"/>
              <a:ext cx="89445" cy="89445"/>
            </a:xfrm>
            <a:custGeom>
              <a:avLst/>
              <a:gdLst/>
              <a:ahLst/>
              <a:cxnLst/>
              <a:rect l="l" t="t" r="r" b="b"/>
              <a:pathLst>
                <a:path w="1553" h="1553" extrusionOk="0">
                  <a:moveTo>
                    <a:pt x="1553" y="800"/>
                  </a:moveTo>
                  <a:cubicBezTo>
                    <a:pt x="1553" y="1211"/>
                    <a:pt x="1211" y="1553"/>
                    <a:pt x="777" y="1530"/>
                  </a:cubicBezTo>
                  <a:cubicBezTo>
                    <a:pt x="343" y="1530"/>
                    <a:pt x="1" y="1165"/>
                    <a:pt x="1" y="754"/>
                  </a:cubicBezTo>
                  <a:cubicBezTo>
                    <a:pt x="1" y="343"/>
                    <a:pt x="343" y="1"/>
                    <a:pt x="777" y="24"/>
                  </a:cubicBezTo>
                  <a:cubicBezTo>
                    <a:pt x="1165" y="24"/>
                    <a:pt x="1553" y="366"/>
                    <a:pt x="1553"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4"/>
            <p:cNvSpPr/>
            <p:nvPr/>
          </p:nvSpPr>
          <p:spPr>
            <a:xfrm>
              <a:off x="7392345" y="2278988"/>
              <a:ext cx="88178" cy="86796"/>
            </a:xfrm>
            <a:custGeom>
              <a:avLst/>
              <a:gdLst/>
              <a:ahLst/>
              <a:cxnLst/>
              <a:rect l="l" t="t" r="r" b="b"/>
              <a:pathLst>
                <a:path w="1531" h="1507" extrusionOk="0">
                  <a:moveTo>
                    <a:pt x="1530" y="753"/>
                  </a:moveTo>
                  <a:cubicBezTo>
                    <a:pt x="1530" y="1187"/>
                    <a:pt x="1188" y="1507"/>
                    <a:pt x="777" y="1507"/>
                  </a:cubicBezTo>
                  <a:cubicBezTo>
                    <a:pt x="343" y="1507"/>
                    <a:pt x="1" y="1164"/>
                    <a:pt x="1" y="731"/>
                  </a:cubicBezTo>
                  <a:cubicBezTo>
                    <a:pt x="1" y="297"/>
                    <a:pt x="343" y="0"/>
                    <a:pt x="777" y="0"/>
                  </a:cubicBezTo>
                  <a:cubicBezTo>
                    <a:pt x="1188" y="23"/>
                    <a:pt x="1530" y="365"/>
                    <a:pt x="1530"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4"/>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4"/>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4"/>
            <p:cNvSpPr/>
            <p:nvPr/>
          </p:nvSpPr>
          <p:spPr>
            <a:xfrm>
              <a:off x="1814442" y="1448123"/>
              <a:ext cx="96011" cy="96011"/>
            </a:xfrm>
            <a:custGeom>
              <a:avLst/>
              <a:gdLst/>
              <a:ahLst/>
              <a:cxnLst/>
              <a:rect l="l" t="t" r="r" b="b"/>
              <a:pathLst>
                <a:path w="1667" h="1667" extrusionOk="0">
                  <a:moveTo>
                    <a:pt x="1666" y="868"/>
                  </a:moveTo>
                  <a:cubicBezTo>
                    <a:pt x="1666" y="1302"/>
                    <a:pt x="1278" y="1667"/>
                    <a:pt x="822" y="1644"/>
                  </a:cubicBezTo>
                  <a:cubicBezTo>
                    <a:pt x="388" y="1644"/>
                    <a:pt x="0" y="1256"/>
                    <a:pt x="0" y="800"/>
                  </a:cubicBezTo>
                  <a:cubicBezTo>
                    <a:pt x="0" y="366"/>
                    <a:pt x="388" y="1"/>
                    <a:pt x="822" y="46"/>
                  </a:cubicBezTo>
                  <a:cubicBezTo>
                    <a:pt x="1301" y="69"/>
                    <a:pt x="1666" y="412"/>
                    <a:pt x="1666"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4"/>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4"/>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4"/>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4"/>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4"/>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4"/>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4"/>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4"/>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4"/>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4"/>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4"/>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4"/>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4"/>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4"/>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4"/>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4"/>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4"/>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4"/>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4"/>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4"/>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4"/>
            <p:cNvSpPr/>
            <p:nvPr/>
          </p:nvSpPr>
          <p:spPr>
            <a:xfrm>
              <a:off x="3896789" y="2768027"/>
              <a:ext cx="92094" cy="90770"/>
            </a:xfrm>
            <a:custGeom>
              <a:avLst/>
              <a:gdLst/>
              <a:ahLst/>
              <a:cxnLst/>
              <a:rect l="l" t="t" r="r" b="b"/>
              <a:pathLst>
                <a:path w="1599" h="1576" extrusionOk="0">
                  <a:moveTo>
                    <a:pt x="1598" y="799"/>
                  </a:moveTo>
                  <a:cubicBezTo>
                    <a:pt x="1598" y="1233"/>
                    <a:pt x="1233" y="1575"/>
                    <a:pt x="799" y="1575"/>
                  </a:cubicBezTo>
                  <a:cubicBezTo>
                    <a:pt x="366" y="1575"/>
                    <a:pt x="0" y="1187"/>
                    <a:pt x="0" y="776"/>
                  </a:cubicBezTo>
                  <a:cubicBezTo>
                    <a:pt x="0" y="343"/>
                    <a:pt x="366"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4"/>
            <p:cNvSpPr/>
            <p:nvPr/>
          </p:nvSpPr>
          <p:spPr>
            <a:xfrm>
              <a:off x="4911671" y="2783808"/>
              <a:ext cx="92094" cy="90712"/>
            </a:xfrm>
            <a:custGeom>
              <a:avLst/>
              <a:gdLst/>
              <a:ahLst/>
              <a:cxnLst/>
              <a:rect l="l" t="t" r="r" b="b"/>
              <a:pathLst>
                <a:path w="1599" h="1575" extrusionOk="0">
                  <a:moveTo>
                    <a:pt x="1598" y="822"/>
                  </a:moveTo>
                  <a:cubicBezTo>
                    <a:pt x="1598" y="1233"/>
                    <a:pt x="1279" y="1575"/>
                    <a:pt x="799" y="1575"/>
                  </a:cubicBezTo>
                  <a:cubicBezTo>
                    <a:pt x="389" y="1575"/>
                    <a:pt x="0" y="1210"/>
                    <a:pt x="0" y="776"/>
                  </a:cubicBezTo>
                  <a:cubicBezTo>
                    <a:pt x="0" y="342"/>
                    <a:pt x="343" y="0"/>
                    <a:pt x="799" y="0"/>
                  </a:cubicBezTo>
                  <a:cubicBezTo>
                    <a:pt x="1279" y="0"/>
                    <a:pt x="1598" y="388"/>
                    <a:pt x="1598"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4"/>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4"/>
            <p:cNvSpPr/>
            <p:nvPr/>
          </p:nvSpPr>
          <p:spPr>
            <a:xfrm>
              <a:off x="6902039" y="2814046"/>
              <a:ext cx="89445" cy="90712"/>
            </a:xfrm>
            <a:custGeom>
              <a:avLst/>
              <a:gdLst/>
              <a:ahLst/>
              <a:cxnLst/>
              <a:rect l="l" t="t" r="r" b="b"/>
              <a:pathLst>
                <a:path w="1553" h="1575" extrusionOk="0">
                  <a:moveTo>
                    <a:pt x="1552" y="799"/>
                  </a:moveTo>
                  <a:cubicBezTo>
                    <a:pt x="1552" y="1233"/>
                    <a:pt x="1210" y="1575"/>
                    <a:pt x="776" y="1552"/>
                  </a:cubicBezTo>
                  <a:cubicBezTo>
                    <a:pt x="342" y="1552"/>
                    <a:pt x="0" y="1210"/>
                    <a:pt x="0" y="776"/>
                  </a:cubicBezTo>
                  <a:cubicBezTo>
                    <a:pt x="0" y="342"/>
                    <a:pt x="342" y="0"/>
                    <a:pt x="776" y="23"/>
                  </a:cubicBezTo>
                  <a:cubicBezTo>
                    <a:pt x="1210" y="23"/>
                    <a:pt x="1552" y="365"/>
                    <a:pt x="155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4"/>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4"/>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4"/>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4"/>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4"/>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4"/>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4"/>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4"/>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4"/>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4"/>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4"/>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4"/>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4"/>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4"/>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4"/>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4"/>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4"/>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4"/>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64"/>
          <p:cNvSpPr txBox="1">
            <a:spLocks noGrp="1"/>
          </p:cNvSpPr>
          <p:nvPr>
            <p:ph type="subTitle" idx="1"/>
          </p:nvPr>
        </p:nvSpPr>
        <p:spPr>
          <a:xfrm>
            <a:off x="3236063" y="1849800"/>
            <a:ext cx="2097900" cy="43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5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21" name="Google Shape;521;p64"/>
          <p:cNvSpPr txBox="1">
            <a:spLocks noGrp="1"/>
          </p:cNvSpPr>
          <p:nvPr>
            <p:ph type="subTitle" idx="2"/>
          </p:nvPr>
        </p:nvSpPr>
        <p:spPr>
          <a:xfrm>
            <a:off x="3912725" y="3178575"/>
            <a:ext cx="2094000" cy="43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5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22" name="Google Shape;522;p64"/>
          <p:cNvSpPr txBox="1">
            <a:spLocks noGrp="1"/>
          </p:cNvSpPr>
          <p:nvPr>
            <p:ph type="subTitle" idx="3"/>
          </p:nvPr>
        </p:nvSpPr>
        <p:spPr>
          <a:xfrm>
            <a:off x="3236063" y="2212522"/>
            <a:ext cx="2097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3" name="Google Shape;523;p64"/>
          <p:cNvSpPr txBox="1">
            <a:spLocks noGrp="1"/>
          </p:cNvSpPr>
          <p:nvPr>
            <p:ph type="subTitle" idx="4"/>
          </p:nvPr>
        </p:nvSpPr>
        <p:spPr>
          <a:xfrm>
            <a:off x="3912725" y="3541295"/>
            <a:ext cx="20940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4" name="Google Shape;524;p64"/>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5"/>
        <p:cNvGrpSpPr/>
        <p:nvPr/>
      </p:nvGrpSpPr>
      <p:grpSpPr>
        <a:xfrm>
          <a:off x="0" y="0"/>
          <a:ext cx="0" cy="0"/>
          <a:chOff x="0" y="0"/>
          <a:chExt cx="0" cy="0"/>
        </a:xfrm>
      </p:grpSpPr>
      <p:grpSp>
        <p:nvGrpSpPr>
          <p:cNvPr id="526" name="Google Shape;526;p65"/>
          <p:cNvGrpSpPr/>
          <p:nvPr/>
        </p:nvGrpSpPr>
        <p:grpSpPr>
          <a:xfrm>
            <a:off x="211919" y="203151"/>
            <a:ext cx="8666032" cy="4711617"/>
            <a:chOff x="211919" y="203151"/>
            <a:chExt cx="8666032" cy="4711617"/>
          </a:xfrm>
        </p:grpSpPr>
        <p:grpSp>
          <p:nvGrpSpPr>
            <p:cNvPr id="527" name="Google Shape;527;p65"/>
            <p:cNvGrpSpPr/>
            <p:nvPr/>
          </p:nvGrpSpPr>
          <p:grpSpPr>
            <a:xfrm>
              <a:off x="211919" y="203151"/>
              <a:ext cx="8666032" cy="4711617"/>
              <a:chOff x="211919" y="203151"/>
              <a:chExt cx="8666032" cy="4711617"/>
            </a:xfrm>
          </p:grpSpPr>
          <p:sp>
            <p:nvSpPr>
              <p:cNvPr id="528" name="Google Shape;528;p65"/>
              <p:cNvSpPr/>
              <p:nvPr/>
            </p:nvSpPr>
            <p:spPr>
              <a:xfrm>
                <a:off x="211919" y="9130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5"/>
              <p:cNvSpPr/>
              <p:nvPr/>
            </p:nvSpPr>
            <p:spPr>
              <a:xfrm>
                <a:off x="8357292" y="11483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5"/>
              <p:cNvSpPr/>
              <p:nvPr/>
            </p:nvSpPr>
            <p:spPr>
              <a:xfrm>
                <a:off x="752217" y="2031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5"/>
              <p:cNvSpPr/>
              <p:nvPr/>
            </p:nvSpPr>
            <p:spPr>
              <a:xfrm>
                <a:off x="1813117" y="2399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5"/>
              <p:cNvSpPr/>
              <p:nvPr/>
            </p:nvSpPr>
            <p:spPr>
              <a:xfrm>
                <a:off x="2863477" y="2754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5"/>
              <p:cNvSpPr/>
              <p:nvPr/>
            </p:nvSpPr>
            <p:spPr>
              <a:xfrm>
                <a:off x="3892815" y="3096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5"/>
              <p:cNvSpPr/>
              <p:nvPr/>
            </p:nvSpPr>
            <p:spPr>
              <a:xfrm>
                <a:off x="4909021" y="3451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5"/>
              <p:cNvSpPr/>
              <p:nvPr/>
            </p:nvSpPr>
            <p:spPr>
              <a:xfrm>
                <a:off x="5913420" y="3780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5"/>
              <p:cNvSpPr/>
              <p:nvPr/>
            </p:nvSpPr>
            <p:spPr>
              <a:xfrm>
                <a:off x="6898065" y="4134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5"/>
              <p:cNvSpPr/>
              <p:nvPr/>
            </p:nvSpPr>
            <p:spPr>
              <a:xfrm>
                <a:off x="7872226" y="4463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5"/>
              <p:cNvSpPr/>
              <p:nvPr/>
            </p:nvSpPr>
            <p:spPr>
              <a:xfrm>
                <a:off x="8792422" y="4778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5"/>
              <p:cNvSpPr/>
              <p:nvPr/>
            </p:nvSpPr>
            <p:spPr>
              <a:xfrm>
                <a:off x="211919" y="22144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5"/>
              <p:cNvSpPr/>
              <p:nvPr/>
            </p:nvSpPr>
            <p:spPr>
              <a:xfrm>
                <a:off x="8359941" y="23748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5"/>
              <p:cNvSpPr/>
              <p:nvPr/>
            </p:nvSpPr>
            <p:spPr>
              <a:xfrm>
                <a:off x="752217" y="14980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5"/>
              <p:cNvSpPr/>
              <p:nvPr/>
            </p:nvSpPr>
            <p:spPr>
              <a:xfrm>
                <a:off x="8781939" y="16991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5"/>
              <p:cNvSpPr/>
              <p:nvPr/>
            </p:nvSpPr>
            <p:spPr>
              <a:xfrm>
                <a:off x="8785856" y="3046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5"/>
              <p:cNvSpPr/>
              <p:nvPr/>
            </p:nvSpPr>
            <p:spPr>
              <a:xfrm>
                <a:off x="211919" y="35186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5"/>
              <p:cNvSpPr/>
              <p:nvPr/>
            </p:nvSpPr>
            <p:spPr>
              <a:xfrm>
                <a:off x="8361266" y="36001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5"/>
              <p:cNvSpPr/>
              <p:nvPr/>
            </p:nvSpPr>
            <p:spPr>
              <a:xfrm>
                <a:off x="752217" y="27968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5"/>
              <p:cNvSpPr/>
              <p:nvPr/>
            </p:nvSpPr>
            <p:spPr>
              <a:xfrm>
                <a:off x="211919" y="48214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5"/>
              <p:cNvSpPr/>
              <p:nvPr/>
            </p:nvSpPr>
            <p:spPr>
              <a:xfrm>
                <a:off x="1288542" y="48214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5"/>
              <p:cNvSpPr/>
              <p:nvPr/>
            </p:nvSpPr>
            <p:spPr>
              <a:xfrm>
                <a:off x="2345525" y="48227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5"/>
              <p:cNvSpPr/>
              <p:nvPr/>
            </p:nvSpPr>
            <p:spPr>
              <a:xfrm>
                <a:off x="3386728" y="48227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5"/>
              <p:cNvSpPr/>
              <p:nvPr/>
            </p:nvSpPr>
            <p:spPr>
              <a:xfrm>
                <a:off x="4412092" y="48239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5"/>
              <p:cNvSpPr/>
              <p:nvPr/>
            </p:nvSpPr>
            <p:spPr>
              <a:xfrm>
                <a:off x="5423057" y="48239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5"/>
              <p:cNvSpPr/>
              <p:nvPr/>
            </p:nvSpPr>
            <p:spPr>
              <a:xfrm>
                <a:off x="6418241" y="48266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5"/>
              <p:cNvSpPr/>
              <p:nvPr/>
            </p:nvSpPr>
            <p:spPr>
              <a:xfrm>
                <a:off x="7397644" y="48266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5"/>
              <p:cNvSpPr/>
              <p:nvPr/>
            </p:nvSpPr>
            <p:spPr>
              <a:xfrm>
                <a:off x="8365182" y="48266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5"/>
              <p:cNvSpPr/>
              <p:nvPr/>
            </p:nvSpPr>
            <p:spPr>
              <a:xfrm>
                <a:off x="752217" y="40943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65"/>
            <p:cNvSpPr/>
            <p:nvPr/>
          </p:nvSpPr>
          <p:spPr>
            <a:xfrm>
              <a:off x="8785856" y="4189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65"/>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2"/>
            </a:gs>
            <a:gs pos="75000">
              <a:schemeClr val="lt1"/>
            </a:gs>
            <a:gs pos="100000">
              <a:schemeClr val="lt1"/>
            </a:gs>
          </a:gsLst>
          <a:lin ang="5400700" scaled="0"/>
        </a:grad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8"/>
          <p:cNvSpPr/>
          <p:nvPr/>
        </p:nvSpPr>
        <p:spPr>
          <a:xfrm>
            <a:off x="0" y="4570825"/>
            <a:ext cx="9144000" cy="572700"/>
          </a:xfrm>
          <a:prstGeom prst="rect">
            <a:avLst/>
          </a:prstGeom>
          <a:gradFill>
            <a:gsLst>
              <a:gs pos="0">
                <a:schemeClr val="accent1"/>
              </a:gs>
              <a:gs pos="69000">
                <a:schemeClr val="accent3"/>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 name="Google Shape;77;p18"/>
          <p:cNvPicPr preferRelativeResize="0"/>
          <p:nvPr/>
        </p:nvPicPr>
        <p:blipFill>
          <a:blip r:embed="rId2">
            <a:alphaModFix/>
          </a:blip>
          <a:stretch>
            <a:fillRect/>
          </a:stretch>
        </p:blipFill>
        <p:spPr>
          <a:xfrm>
            <a:off x="-2365007" y="3313402"/>
            <a:ext cx="3369370" cy="1737326"/>
          </a:xfrm>
          <a:prstGeom prst="rect">
            <a:avLst/>
          </a:prstGeom>
          <a:noFill/>
          <a:ln>
            <a:noFill/>
          </a:ln>
        </p:spPr>
      </p:pic>
      <p:pic>
        <p:nvPicPr>
          <p:cNvPr id="78" name="Google Shape;78;p18"/>
          <p:cNvPicPr preferRelativeResize="0"/>
          <p:nvPr/>
        </p:nvPicPr>
        <p:blipFill>
          <a:blip r:embed="rId3">
            <a:alphaModFix/>
          </a:blip>
          <a:stretch>
            <a:fillRect/>
          </a:stretch>
        </p:blipFill>
        <p:spPr>
          <a:xfrm flipH="1">
            <a:off x="8145599" y="2889875"/>
            <a:ext cx="929026" cy="18138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9"/>
        <p:cNvGrpSpPr/>
        <p:nvPr/>
      </p:nvGrpSpPr>
      <p:grpSpPr>
        <a:xfrm>
          <a:off x="0" y="0"/>
          <a:ext cx="0" cy="0"/>
          <a:chOff x="0" y="0"/>
          <a:chExt cx="0" cy="0"/>
        </a:xfrm>
      </p:grpSpPr>
      <p:grpSp>
        <p:nvGrpSpPr>
          <p:cNvPr id="560" name="Google Shape;560;p66"/>
          <p:cNvGrpSpPr/>
          <p:nvPr/>
        </p:nvGrpSpPr>
        <p:grpSpPr>
          <a:xfrm>
            <a:off x="211919" y="203151"/>
            <a:ext cx="8666032" cy="4711617"/>
            <a:chOff x="211919" y="126951"/>
            <a:chExt cx="8666032" cy="4711617"/>
          </a:xfrm>
        </p:grpSpPr>
        <p:sp>
          <p:nvSpPr>
            <p:cNvPr id="561" name="Google Shape;561;p66"/>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6"/>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6"/>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6"/>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6"/>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6"/>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6"/>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6"/>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6"/>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6"/>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6"/>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6"/>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6"/>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6"/>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6"/>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6"/>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6"/>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6"/>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6"/>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6"/>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6"/>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6"/>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6"/>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6"/>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6"/>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6"/>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6"/>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6"/>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6"/>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6"/>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6"/>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6"/>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6"/>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6"/>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6"/>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6"/>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6"/>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6"/>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6"/>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6"/>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6"/>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6"/>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6"/>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6"/>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6"/>
            <p:cNvSpPr/>
            <p:nvPr/>
          </p:nvSpPr>
          <p:spPr>
            <a:xfrm>
              <a:off x="3896789" y="2768027"/>
              <a:ext cx="92094" cy="90770"/>
            </a:xfrm>
            <a:custGeom>
              <a:avLst/>
              <a:gdLst/>
              <a:ahLst/>
              <a:cxnLst/>
              <a:rect l="l" t="t" r="r" b="b"/>
              <a:pathLst>
                <a:path w="1599" h="1576" extrusionOk="0">
                  <a:moveTo>
                    <a:pt x="1598" y="799"/>
                  </a:moveTo>
                  <a:cubicBezTo>
                    <a:pt x="1598" y="1233"/>
                    <a:pt x="1233" y="1575"/>
                    <a:pt x="799" y="1575"/>
                  </a:cubicBezTo>
                  <a:cubicBezTo>
                    <a:pt x="366" y="1575"/>
                    <a:pt x="0" y="1187"/>
                    <a:pt x="0" y="776"/>
                  </a:cubicBezTo>
                  <a:cubicBezTo>
                    <a:pt x="0" y="343"/>
                    <a:pt x="366"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6"/>
            <p:cNvSpPr/>
            <p:nvPr/>
          </p:nvSpPr>
          <p:spPr>
            <a:xfrm>
              <a:off x="4911671" y="2783808"/>
              <a:ext cx="92094" cy="90712"/>
            </a:xfrm>
            <a:custGeom>
              <a:avLst/>
              <a:gdLst/>
              <a:ahLst/>
              <a:cxnLst/>
              <a:rect l="l" t="t" r="r" b="b"/>
              <a:pathLst>
                <a:path w="1599" h="1575" extrusionOk="0">
                  <a:moveTo>
                    <a:pt x="1598" y="822"/>
                  </a:moveTo>
                  <a:cubicBezTo>
                    <a:pt x="1598" y="1233"/>
                    <a:pt x="1279" y="1575"/>
                    <a:pt x="799" y="1575"/>
                  </a:cubicBezTo>
                  <a:cubicBezTo>
                    <a:pt x="389" y="1575"/>
                    <a:pt x="0" y="1210"/>
                    <a:pt x="0" y="776"/>
                  </a:cubicBezTo>
                  <a:cubicBezTo>
                    <a:pt x="0" y="342"/>
                    <a:pt x="343" y="0"/>
                    <a:pt x="799" y="0"/>
                  </a:cubicBezTo>
                  <a:cubicBezTo>
                    <a:pt x="1279" y="0"/>
                    <a:pt x="1598" y="388"/>
                    <a:pt x="1598"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6"/>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6"/>
            <p:cNvSpPr/>
            <p:nvPr/>
          </p:nvSpPr>
          <p:spPr>
            <a:xfrm>
              <a:off x="6902039" y="2814046"/>
              <a:ext cx="89445" cy="90712"/>
            </a:xfrm>
            <a:custGeom>
              <a:avLst/>
              <a:gdLst/>
              <a:ahLst/>
              <a:cxnLst/>
              <a:rect l="l" t="t" r="r" b="b"/>
              <a:pathLst>
                <a:path w="1553" h="1575" extrusionOk="0">
                  <a:moveTo>
                    <a:pt x="1552" y="799"/>
                  </a:moveTo>
                  <a:cubicBezTo>
                    <a:pt x="1552" y="1233"/>
                    <a:pt x="1210" y="1575"/>
                    <a:pt x="776" y="1552"/>
                  </a:cubicBezTo>
                  <a:cubicBezTo>
                    <a:pt x="342" y="1552"/>
                    <a:pt x="0" y="1210"/>
                    <a:pt x="0" y="776"/>
                  </a:cubicBezTo>
                  <a:cubicBezTo>
                    <a:pt x="0" y="342"/>
                    <a:pt x="342" y="0"/>
                    <a:pt x="776" y="23"/>
                  </a:cubicBezTo>
                  <a:cubicBezTo>
                    <a:pt x="1210" y="23"/>
                    <a:pt x="1552" y="365"/>
                    <a:pt x="155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6"/>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6"/>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6"/>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6"/>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6"/>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6"/>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6"/>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6"/>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6"/>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6"/>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6"/>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6"/>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6"/>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6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3" name="Google Shape;623;p66"/>
          <p:cNvSpPr txBox="1">
            <a:spLocks noGrp="1"/>
          </p:cNvSpPr>
          <p:nvPr>
            <p:ph type="body" idx="1"/>
          </p:nvPr>
        </p:nvSpPr>
        <p:spPr>
          <a:xfrm>
            <a:off x="4172500" y="1886650"/>
            <a:ext cx="3951600" cy="23721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595959"/>
              </a:buClr>
              <a:buSzPts val="1000"/>
              <a:buFont typeface="Anaheim"/>
              <a:buChar char="●"/>
              <a:defRPr sz="140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4"/>
        <p:cNvGrpSpPr/>
        <p:nvPr/>
      </p:nvGrpSpPr>
      <p:grpSpPr>
        <a:xfrm>
          <a:off x="0" y="0"/>
          <a:ext cx="0" cy="0"/>
          <a:chOff x="0" y="0"/>
          <a:chExt cx="0" cy="0"/>
        </a:xfrm>
      </p:grpSpPr>
      <p:grpSp>
        <p:nvGrpSpPr>
          <p:cNvPr id="625" name="Google Shape;625;p67"/>
          <p:cNvGrpSpPr/>
          <p:nvPr/>
        </p:nvGrpSpPr>
        <p:grpSpPr>
          <a:xfrm>
            <a:off x="211919" y="203151"/>
            <a:ext cx="8666032" cy="4711617"/>
            <a:chOff x="211919" y="126951"/>
            <a:chExt cx="8666032" cy="4711617"/>
          </a:xfrm>
        </p:grpSpPr>
        <p:sp>
          <p:nvSpPr>
            <p:cNvPr id="626" name="Google Shape;626;p67"/>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7"/>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7"/>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7"/>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7"/>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7"/>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7"/>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7"/>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7"/>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7"/>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7"/>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7"/>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7"/>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7"/>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7"/>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7"/>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7"/>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7"/>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7"/>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7"/>
            <p:cNvSpPr/>
            <p:nvPr/>
          </p:nvSpPr>
          <p:spPr>
            <a:xfrm>
              <a:off x="2344201" y="2181710"/>
              <a:ext cx="94744" cy="90770"/>
            </a:xfrm>
            <a:custGeom>
              <a:avLst/>
              <a:gdLst/>
              <a:ahLst/>
              <a:cxnLst/>
              <a:rect l="l" t="t" r="r" b="b"/>
              <a:pathLst>
                <a:path w="1645" h="1576" extrusionOk="0">
                  <a:moveTo>
                    <a:pt x="1644" y="799"/>
                  </a:moveTo>
                  <a:cubicBezTo>
                    <a:pt x="1644" y="1233"/>
                    <a:pt x="1279" y="1575"/>
                    <a:pt x="822" y="1575"/>
                  </a:cubicBezTo>
                  <a:cubicBezTo>
                    <a:pt x="366" y="1575"/>
                    <a:pt x="1" y="1187"/>
                    <a:pt x="1" y="753"/>
                  </a:cubicBezTo>
                  <a:cubicBezTo>
                    <a:pt x="1" y="342"/>
                    <a:pt x="366" y="0"/>
                    <a:pt x="822" y="0"/>
                  </a:cubicBezTo>
                  <a:cubicBezTo>
                    <a:pt x="1279" y="0"/>
                    <a:pt x="1644" y="365"/>
                    <a:pt x="1644"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7"/>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7"/>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7"/>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7"/>
            <p:cNvSpPr/>
            <p:nvPr/>
          </p:nvSpPr>
          <p:spPr>
            <a:xfrm>
              <a:off x="6414267" y="2259233"/>
              <a:ext cx="89445" cy="89445"/>
            </a:xfrm>
            <a:custGeom>
              <a:avLst/>
              <a:gdLst/>
              <a:ahLst/>
              <a:cxnLst/>
              <a:rect l="l" t="t" r="r" b="b"/>
              <a:pathLst>
                <a:path w="1553" h="1553" extrusionOk="0">
                  <a:moveTo>
                    <a:pt x="1553" y="800"/>
                  </a:moveTo>
                  <a:cubicBezTo>
                    <a:pt x="1553" y="1211"/>
                    <a:pt x="1211" y="1553"/>
                    <a:pt x="777" y="1530"/>
                  </a:cubicBezTo>
                  <a:cubicBezTo>
                    <a:pt x="343" y="1530"/>
                    <a:pt x="1" y="1165"/>
                    <a:pt x="1" y="754"/>
                  </a:cubicBezTo>
                  <a:cubicBezTo>
                    <a:pt x="1" y="343"/>
                    <a:pt x="343" y="1"/>
                    <a:pt x="777" y="24"/>
                  </a:cubicBezTo>
                  <a:cubicBezTo>
                    <a:pt x="1165" y="24"/>
                    <a:pt x="1553" y="366"/>
                    <a:pt x="1553"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7"/>
            <p:cNvSpPr/>
            <p:nvPr/>
          </p:nvSpPr>
          <p:spPr>
            <a:xfrm>
              <a:off x="7392345" y="2278988"/>
              <a:ext cx="88178" cy="86796"/>
            </a:xfrm>
            <a:custGeom>
              <a:avLst/>
              <a:gdLst/>
              <a:ahLst/>
              <a:cxnLst/>
              <a:rect l="l" t="t" r="r" b="b"/>
              <a:pathLst>
                <a:path w="1531" h="1507" extrusionOk="0">
                  <a:moveTo>
                    <a:pt x="1530" y="753"/>
                  </a:moveTo>
                  <a:cubicBezTo>
                    <a:pt x="1530" y="1187"/>
                    <a:pt x="1188" y="1507"/>
                    <a:pt x="777" y="1507"/>
                  </a:cubicBezTo>
                  <a:cubicBezTo>
                    <a:pt x="343" y="1507"/>
                    <a:pt x="1" y="1164"/>
                    <a:pt x="1" y="731"/>
                  </a:cubicBezTo>
                  <a:cubicBezTo>
                    <a:pt x="1" y="297"/>
                    <a:pt x="343" y="0"/>
                    <a:pt x="777" y="0"/>
                  </a:cubicBezTo>
                  <a:cubicBezTo>
                    <a:pt x="1188" y="23"/>
                    <a:pt x="1530" y="365"/>
                    <a:pt x="1530"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7"/>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7"/>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7"/>
            <p:cNvSpPr/>
            <p:nvPr/>
          </p:nvSpPr>
          <p:spPr>
            <a:xfrm>
              <a:off x="1814442" y="1448123"/>
              <a:ext cx="96011" cy="96011"/>
            </a:xfrm>
            <a:custGeom>
              <a:avLst/>
              <a:gdLst/>
              <a:ahLst/>
              <a:cxnLst/>
              <a:rect l="l" t="t" r="r" b="b"/>
              <a:pathLst>
                <a:path w="1667" h="1667" extrusionOk="0">
                  <a:moveTo>
                    <a:pt x="1666" y="868"/>
                  </a:moveTo>
                  <a:cubicBezTo>
                    <a:pt x="1666" y="1302"/>
                    <a:pt x="1278" y="1667"/>
                    <a:pt x="822" y="1644"/>
                  </a:cubicBezTo>
                  <a:cubicBezTo>
                    <a:pt x="388" y="1644"/>
                    <a:pt x="0" y="1256"/>
                    <a:pt x="0" y="800"/>
                  </a:cubicBezTo>
                  <a:cubicBezTo>
                    <a:pt x="0" y="366"/>
                    <a:pt x="388" y="1"/>
                    <a:pt x="822" y="46"/>
                  </a:cubicBezTo>
                  <a:cubicBezTo>
                    <a:pt x="1301" y="69"/>
                    <a:pt x="1666" y="412"/>
                    <a:pt x="1666"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7"/>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7"/>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7"/>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7"/>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7"/>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7"/>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7"/>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7"/>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7"/>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7"/>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7"/>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7"/>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7"/>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7"/>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7"/>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7"/>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7"/>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7"/>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7"/>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7"/>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7"/>
            <p:cNvSpPr/>
            <p:nvPr/>
          </p:nvSpPr>
          <p:spPr>
            <a:xfrm>
              <a:off x="3896789" y="2768027"/>
              <a:ext cx="92094" cy="90770"/>
            </a:xfrm>
            <a:custGeom>
              <a:avLst/>
              <a:gdLst/>
              <a:ahLst/>
              <a:cxnLst/>
              <a:rect l="l" t="t" r="r" b="b"/>
              <a:pathLst>
                <a:path w="1599" h="1576" extrusionOk="0">
                  <a:moveTo>
                    <a:pt x="1598" y="799"/>
                  </a:moveTo>
                  <a:cubicBezTo>
                    <a:pt x="1598" y="1233"/>
                    <a:pt x="1233" y="1575"/>
                    <a:pt x="799" y="1575"/>
                  </a:cubicBezTo>
                  <a:cubicBezTo>
                    <a:pt x="366" y="1575"/>
                    <a:pt x="0" y="1187"/>
                    <a:pt x="0" y="776"/>
                  </a:cubicBezTo>
                  <a:cubicBezTo>
                    <a:pt x="0" y="343"/>
                    <a:pt x="366"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7"/>
            <p:cNvSpPr/>
            <p:nvPr/>
          </p:nvSpPr>
          <p:spPr>
            <a:xfrm>
              <a:off x="4911671" y="2783808"/>
              <a:ext cx="92094" cy="90712"/>
            </a:xfrm>
            <a:custGeom>
              <a:avLst/>
              <a:gdLst/>
              <a:ahLst/>
              <a:cxnLst/>
              <a:rect l="l" t="t" r="r" b="b"/>
              <a:pathLst>
                <a:path w="1599" h="1575" extrusionOk="0">
                  <a:moveTo>
                    <a:pt x="1598" y="822"/>
                  </a:moveTo>
                  <a:cubicBezTo>
                    <a:pt x="1598" y="1233"/>
                    <a:pt x="1279" y="1575"/>
                    <a:pt x="799" y="1575"/>
                  </a:cubicBezTo>
                  <a:cubicBezTo>
                    <a:pt x="389" y="1575"/>
                    <a:pt x="0" y="1210"/>
                    <a:pt x="0" y="776"/>
                  </a:cubicBezTo>
                  <a:cubicBezTo>
                    <a:pt x="0" y="342"/>
                    <a:pt x="343" y="0"/>
                    <a:pt x="799" y="0"/>
                  </a:cubicBezTo>
                  <a:cubicBezTo>
                    <a:pt x="1279" y="0"/>
                    <a:pt x="1598" y="388"/>
                    <a:pt x="1598"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7"/>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7"/>
            <p:cNvSpPr/>
            <p:nvPr/>
          </p:nvSpPr>
          <p:spPr>
            <a:xfrm>
              <a:off x="6902039" y="2814046"/>
              <a:ext cx="89445" cy="90712"/>
            </a:xfrm>
            <a:custGeom>
              <a:avLst/>
              <a:gdLst/>
              <a:ahLst/>
              <a:cxnLst/>
              <a:rect l="l" t="t" r="r" b="b"/>
              <a:pathLst>
                <a:path w="1553" h="1575" extrusionOk="0">
                  <a:moveTo>
                    <a:pt x="1552" y="799"/>
                  </a:moveTo>
                  <a:cubicBezTo>
                    <a:pt x="1552" y="1233"/>
                    <a:pt x="1210" y="1575"/>
                    <a:pt x="776" y="1552"/>
                  </a:cubicBezTo>
                  <a:cubicBezTo>
                    <a:pt x="342" y="1552"/>
                    <a:pt x="0" y="1210"/>
                    <a:pt x="0" y="776"/>
                  </a:cubicBezTo>
                  <a:cubicBezTo>
                    <a:pt x="0" y="342"/>
                    <a:pt x="342" y="0"/>
                    <a:pt x="776" y="23"/>
                  </a:cubicBezTo>
                  <a:cubicBezTo>
                    <a:pt x="1210" y="23"/>
                    <a:pt x="1552" y="365"/>
                    <a:pt x="155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7"/>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7"/>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7"/>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7"/>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7"/>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7"/>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7"/>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7"/>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7"/>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7"/>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7"/>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7"/>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7"/>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7"/>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7"/>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7"/>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7"/>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7"/>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67"/>
          <p:cNvSpPr txBox="1">
            <a:spLocks noGrp="1"/>
          </p:cNvSpPr>
          <p:nvPr>
            <p:ph type="title"/>
          </p:nvPr>
        </p:nvSpPr>
        <p:spPr>
          <a:xfrm>
            <a:off x="1681775" y="1949618"/>
            <a:ext cx="5780400" cy="17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8"/>
        <p:cNvGrpSpPr/>
        <p:nvPr/>
      </p:nvGrpSpPr>
      <p:grpSpPr>
        <a:xfrm>
          <a:off x="0" y="0"/>
          <a:ext cx="0" cy="0"/>
          <a:chOff x="0" y="0"/>
          <a:chExt cx="0" cy="0"/>
        </a:xfrm>
      </p:grpSpPr>
      <p:sp>
        <p:nvSpPr>
          <p:cNvPr id="699" name="Google Shape;699;p68"/>
          <p:cNvSpPr txBox="1">
            <a:spLocks noGrp="1"/>
          </p:cNvSpPr>
          <p:nvPr>
            <p:ph type="subTitle" idx="1"/>
          </p:nvPr>
        </p:nvSpPr>
        <p:spPr>
          <a:xfrm>
            <a:off x="2036400" y="2449506"/>
            <a:ext cx="5071500" cy="12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00" name="Google Shape;700;p68"/>
          <p:cNvGrpSpPr/>
          <p:nvPr/>
        </p:nvGrpSpPr>
        <p:grpSpPr>
          <a:xfrm>
            <a:off x="183719" y="215938"/>
            <a:ext cx="8666032" cy="4711617"/>
            <a:chOff x="211919" y="126951"/>
            <a:chExt cx="8666032" cy="4711617"/>
          </a:xfrm>
        </p:grpSpPr>
        <p:sp>
          <p:nvSpPr>
            <p:cNvPr id="701" name="Google Shape;701;p68"/>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8"/>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8"/>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8"/>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8"/>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8"/>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8"/>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8"/>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8"/>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8"/>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8"/>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8"/>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8"/>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8"/>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8"/>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8"/>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8"/>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8"/>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8"/>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8"/>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8"/>
            <p:cNvSpPr/>
            <p:nvPr/>
          </p:nvSpPr>
          <p:spPr>
            <a:xfrm>
              <a:off x="2344201" y="2181710"/>
              <a:ext cx="94744" cy="90770"/>
            </a:xfrm>
            <a:custGeom>
              <a:avLst/>
              <a:gdLst/>
              <a:ahLst/>
              <a:cxnLst/>
              <a:rect l="l" t="t" r="r" b="b"/>
              <a:pathLst>
                <a:path w="1645" h="1576" extrusionOk="0">
                  <a:moveTo>
                    <a:pt x="1644" y="799"/>
                  </a:moveTo>
                  <a:cubicBezTo>
                    <a:pt x="1644" y="1233"/>
                    <a:pt x="1279" y="1575"/>
                    <a:pt x="822" y="1575"/>
                  </a:cubicBezTo>
                  <a:cubicBezTo>
                    <a:pt x="366" y="1575"/>
                    <a:pt x="1" y="1187"/>
                    <a:pt x="1" y="753"/>
                  </a:cubicBezTo>
                  <a:cubicBezTo>
                    <a:pt x="1" y="342"/>
                    <a:pt x="366" y="0"/>
                    <a:pt x="822" y="0"/>
                  </a:cubicBezTo>
                  <a:cubicBezTo>
                    <a:pt x="1279" y="0"/>
                    <a:pt x="1644" y="365"/>
                    <a:pt x="1644"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8"/>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8"/>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8"/>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8"/>
            <p:cNvSpPr/>
            <p:nvPr/>
          </p:nvSpPr>
          <p:spPr>
            <a:xfrm>
              <a:off x="6414267" y="2259233"/>
              <a:ext cx="89445" cy="89445"/>
            </a:xfrm>
            <a:custGeom>
              <a:avLst/>
              <a:gdLst/>
              <a:ahLst/>
              <a:cxnLst/>
              <a:rect l="l" t="t" r="r" b="b"/>
              <a:pathLst>
                <a:path w="1553" h="1553" extrusionOk="0">
                  <a:moveTo>
                    <a:pt x="1553" y="800"/>
                  </a:moveTo>
                  <a:cubicBezTo>
                    <a:pt x="1553" y="1211"/>
                    <a:pt x="1211" y="1553"/>
                    <a:pt x="777" y="1530"/>
                  </a:cubicBezTo>
                  <a:cubicBezTo>
                    <a:pt x="343" y="1530"/>
                    <a:pt x="1" y="1165"/>
                    <a:pt x="1" y="754"/>
                  </a:cubicBezTo>
                  <a:cubicBezTo>
                    <a:pt x="1" y="343"/>
                    <a:pt x="343" y="1"/>
                    <a:pt x="777" y="24"/>
                  </a:cubicBezTo>
                  <a:cubicBezTo>
                    <a:pt x="1165" y="24"/>
                    <a:pt x="1553" y="366"/>
                    <a:pt x="1553"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8"/>
            <p:cNvSpPr/>
            <p:nvPr/>
          </p:nvSpPr>
          <p:spPr>
            <a:xfrm>
              <a:off x="7392345" y="2278988"/>
              <a:ext cx="88178" cy="86796"/>
            </a:xfrm>
            <a:custGeom>
              <a:avLst/>
              <a:gdLst/>
              <a:ahLst/>
              <a:cxnLst/>
              <a:rect l="l" t="t" r="r" b="b"/>
              <a:pathLst>
                <a:path w="1531" h="1507" extrusionOk="0">
                  <a:moveTo>
                    <a:pt x="1530" y="753"/>
                  </a:moveTo>
                  <a:cubicBezTo>
                    <a:pt x="1530" y="1187"/>
                    <a:pt x="1188" y="1507"/>
                    <a:pt x="777" y="1507"/>
                  </a:cubicBezTo>
                  <a:cubicBezTo>
                    <a:pt x="343" y="1507"/>
                    <a:pt x="1" y="1164"/>
                    <a:pt x="1" y="731"/>
                  </a:cubicBezTo>
                  <a:cubicBezTo>
                    <a:pt x="1" y="297"/>
                    <a:pt x="343" y="0"/>
                    <a:pt x="777" y="0"/>
                  </a:cubicBezTo>
                  <a:cubicBezTo>
                    <a:pt x="1188" y="23"/>
                    <a:pt x="1530" y="365"/>
                    <a:pt x="1530"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8"/>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8"/>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8"/>
            <p:cNvSpPr/>
            <p:nvPr/>
          </p:nvSpPr>
          <p:spPr>
            <a:xfrm>
              <a:off x="1814442" y="1448123"/>
              <a:ext cx="96011" cy="96011"/>
            </a:xfrm>
            <a:custGeom>
              <a:avLst/>
              <a:gdLst/>
              <a:ahLst/>
              <a:cxnLst/>
              <a:rect l="l" t="t" r="r" b="b"/>
              <a:pathLst>
                <a:path w="1667" h="1667" extrusionOk="0">
                  <a:moveTo>
                    <a:pt x="1666" y="868"/>
                  </a:moveTo>
                  <a:cubicBezTo>
                    <a:pt x="1666" y="1302"/>
                    <a:pt x="1278" y="1667"/>
                    <a:pt x="822" y="1644"/>
                  </a:cubicBezTo>
                  <a:cubicBezTo>
                    <a:pt x="388" y="1644"/>
                    <a:pt x="0" y="1256"/>
                    <a:pt x="0" y="800"/>
                  </a:cubicBezTo>
                  <a:cubicBezTo>
                    <a:pt x="0" y="366"/>
                    <a:pt x="388" y="1"/>
                    <a:pt x="822" y="46"/>
                  </a:cubicBezTo>
                  <a:cubicBezTo>
                    <a:pt x="1301" y="69"/>
                    <a:pt x="1666" y="412"/>
                    <a:pt x="1666"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8"/>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8"/>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8"/>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8"/>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8"/>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8"/>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8"/>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8"/>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8"/>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8"/>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8"/>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8"/>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8"/>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8"/>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8"/>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8"/>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8"/>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8"/>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8"/>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8"/>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8"/>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8"/>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8"/>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8"/>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8"/>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8"/>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8"/>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8"/>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8"/>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8"/>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8"/>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8"/>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68"/>
          <p:cNvSpPr txBox="1">
            <a:spLocks noGrp="1"/>
          </p:cNvSpPr>
          <p:nvPr>
            <p:ph type="title"/>
          </p:nvPr>
        </p:nvSpPr>
        <p:spPr>
          <a:xfrm>
            <a:off x="2476350" y="1493394"/>
            <a:ext cx="4191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3"/>
        <p:cNvGrpSpPr/>
        <p:nvPr/>
      </p:nvGrpSpPr>
      <p:grpSpPr>
        <a:xfrm>
          <a:off x="0" y="0"/>
          <a:ext cx="0" cy="0"/>
          <a:chOff x="0" y="0"/>
          <a:chExt cx="0" cy="0"/>
        </a:xfrm>
      </p:grpSpPr>
      <p:grpSp>
        <p:nvGrpSpPr>
          <p:cNvPr id="764" name="Google Shape;764;p69"/>
          <p:cNvGrpSpPr/>
          <p:nvPr/>
        </p:nvGrpSpPr>
        <p:grpSpPr>
          <a:xfrm>
            <a:off x="211919" y="203151"/>
            <a:ext cx="8666032" cy="4711617"/>
            <a:chOff x="211919" y="203151"/>
            <a:chExt cx="8666032" cy="4711617"/>
          </a:xfrm>
        </p:grpSpPr>
        <p:grpSp>
          <p:nvGrpSpPr>
            <p:cNvPr id="765" name="Google Shape;765;p69"/>
            <p:cNvGrpSpPr/>
            <p:nvPr/>
          </p:nvGrpSpPr>
          <p:grpSpPr>
            <a:xfrm>
              <a:off x="211919" y="203151"/>
              <a:ext cx="8666032" cy="4711617"/>
              <a:chOff x="211919" y="203151"/>
              <a:chExt cx="8666032" cy="4711617"/>
            </a:xfrm>
          </p:grpSpPr>
          <p:sp>
            <p:nvSpPr>
              <p:cNvPr id="766" name="Google Shape;766;p69"/>
              <p:cNvSpPr/>
              <p:nvPr/>
            </p:nvSpPr>
            <p:spPr>
              <a:xfrm>
                <a:off x="211919" y="9130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9"/>
              <p:cNvSpPr/>
              <p:nvPr/>
            </p:nvSpPr>
            <p:spPr>
              <a:xfrm>
                <a:off x="8357292" y="11483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9"/>
              <p:cNvSpPr/>
              <p:nvPr/>
            </p:nvSpPr>
            <p:spPr>
              <a:xfrm>
                <a:off x="752217" y="2031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9"/>
              <p:cNvSpPr/>
              <p:nvPr/>
            </p:nvSpPr>
            <p:spPr>
              <a:xfrm>
                <a:off x="1813117" y="2399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9"/>
              <p:cNvSpPr/>
              <p:nvPr/>
            </p:nvSpPr>
            <p:spPr>
              <a:xfrm>
                <a:off x="2863477" y="2754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9"/>
              <p:cNvSpPr/>
              <p:nvPr/>
            </p:nvSpPr>
            <p:spPr>
              <a:xfrm>
                <a:off x="3892815" y="3096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9"/>
              <p:cNvSpPr/>
              <p:nvPr/>
            </p:nvSpPr>
            <p:spPr>
              <a:xfrm>
                <a:off x="4909021" y="3451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9"/>
              <p:cNvSpPr/>
              <p:nvPr/>
            </p:nvSpPr>
            <p:spPr>
              <a:xfrm>
                <a:off x="5913420" y="3780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9"/>
              <p:cNvSpPr/>
              <p:nvPr/>
            </p:nvSpPr>
            <p:spPr>
              <a:xfrm>
                <a:off x="6898065" y="4134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9"/>
              <p:cNvSpPr/>
              <p:nvPr/>
            </p:nvSpPr>
            <p:spPr>
              <a:xfrm>
                <a:off x="7872226" y="4463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9"/>
              <p:cNvSpPr/>
              <p:nvPr/>
            </p:nvSpPr>
            <p:spPr>
              <a:xfrm>
                <a:off x="8792422" y="4778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9"/>
              <p:cNvSpPr/>
              <p:nvPr/>
            </p:nvSpPr>
            <p:spPr>
              <a:xfrm>
                <a:off x="211919" y="22144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9"/>
              <p:cNvSpPr/>
              <p:nvPr/>
            </p:nvSpPr>
            <p:spPr>
              <a:xfrm>
                <a:off x="8359941" y="23748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9"/>
              <p:cNvSpPr/>
              <p:nvPr/>
            </p:nvSpPr>
            <p:spPr>
              <a:xfrm>
                <a:off x="752217" y="14980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9"/>
              <p:cNvSpPr/>
              <p:nvPr/>
            </p:nvSpPr>
            <p:spPr>
              <a:xfrm>
                <a:off x="8781939" y="16991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9"/>
              <p:cNvSpPr/>
              <p:nvPr/>
            </p:nvSpPr>
            <p:spPr>
              <a:xfrm>
                <a:off x="8785856" y="3046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9"/>
              <p:cNvSpPr/>
              <p:nvPr/>
            </p:nvSpPr>
            <p:spPr>
              <a:xfrm>
                <a:off x="211919" y="35186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9"/>
              <p:cNvSpPr/>
              <p:nvPr/>
            </p:nvSpPr>
            <p:spPr>
              <a:xfrm>
                <a:off x="8361266" y="36001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9"/>
              <p:cNvSpPr/>
              <p:nvPr/>
            </p:nvSpPr>
            <p:spPr>
              <a:xfrm>
                <a:off x="752217" y="27968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9"/>
              <p:cNvSpPr/>
              <p:nvPr/>
            </p:nvSpPr>
            <p:spPr>
              <a:xfrm>
                <a:off x="211919" y="48214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9"/>
              <p:cNvSpPr/>
              <p:nvPr/>
            </p:nvSpPr>
            <p:spPr>
              <a:xfrm>
                <a:off x="1288542" y="48214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9"/>
              <p:cNvSpPr/>
              <p:nvPr/>
            </p:nvSpPr>
            <p:spPr>
              <a:xfrm>
                <a:off x="2345525" y="48227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9"/>
              <p:cNvSpPr/>
              <p:nvPr/>
            </p:nvSpPr>
            <p:spPr>
              <a:xfrm>
                <a:off x="3386728" y="48227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9"/>
              <p:cNvSpPr/>
              <p:nvPr/>
            </p:nvSpPr>
            <p:spPr>
              <a:xfrm>
                <a:off x="4412092" y="48239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9"/>
              <p:cNvSpPr/>
              <p:nvPr/>
            </p:nvSpPr>
            <p:spPr>
              <a:xfrm>
                <a:off x="5423057" y="48239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9"/>
              <p:cNvSpPr/>
              <p:nvPr/>
            </p:nvSpPr>
            <p:spPr>
              <a:xfrm>
                <a:off x="6418241" y="48266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9"/>
              <p:cNvSpPr/>
              <p:nvPr/>
            </p:nvSpPr>
            <p:spPr>
              <a:xfrm>
                <a:off x="7397644" y="48266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9"/>
              <p:cNvSpPr/>
              <p:nvPr/>
            </p:nvSpPr>
            <p:spPr>
              <a:xfrm>
                <a:off x="8365182" y="48266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9"/>
              <p:cNvSpPr/>
              <p:nvPr/>
            </p:nvSpPr>
            <p:spPr>
              <a:xfrm>
                <a:off x="752217" y="40943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69"/>
            <p:cNvSpPr/>
            <p:nvPr/>
          </p:nvSpPr>
          <p:spPr>
            <a:xfrm>
              <a:off x="8785856" y="4189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69"/>
          <p:cNvSpPr txBox="1">
            <a:spLocks noGrp="1"/>
          </p:cNvSpPr>
          <p:nvPr>
            <p:ph type="title"/>
          </p:nvPr>
        </p:nvSpPr>
        <p:spPr>
          <a:xfrm>
            <a:off x="1584350" y="578513"/>
            <a:ext cx="5975400" cy="1287000"/>
          </a:xfrm>
          <a:prstGeom prst="rect">
            <a:avLst/>
          </a:prstGeom>
        </p:spPr>
        <p:txBody>
          <a:bodyPr spcFirstLastPara="1" wrap="square" lIns="91425" tIns="91425" rIns="91425" bIns="91425" anchor="ctr" anchorCtr="0">
            <a:noAutofit/>
          </a:bodyPr>
          <a:lstStyle>
            <a:lvl1pPr lvl="0" algn="ctr" rtl="0">
              <a:lnSpc>
                <a:spcPct val="12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97"/>
        <p:cNvGrpSpPr/>
        <p:nvPr/>
      </p:nvGrpSpPr>
      <p:grpSpPr>
        <a:xfrm>
          <a:off x="0" y="0"/>
          <a:ext cx="0" cy="0"/>
          <a:chOff x="0" y="0"/>
          <a:chExt cx="0" cy="0"/>
        </a:xfrm>
      </p:grpSpPr>
      <p:sp>
        <p:nvSpPr>
          <p:cNvPr id="798" name="Google Shape;798;p70"/>
          <p:cNvSpPr txBox="1">
            <a:spLocks noGrp="1"/>
          </p:cNvSpPr>
          <p:nvPr>
            <p:ph type="title" hasCustomPrompt="1"/>
          </p:nvPr>
        </p:nvSpPr>
        <p:spPr>
          <a:xfrm>
            <a:off x="1205893" y="1710875"/>
            <a:ext cx="6576000" cy="151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99" name="Google Shape;799;p70"/>
          <p:cNvSpPr txBox="1">
            <a:spLocks noGrp="1"/>
          </p:cNvSpPr>
          <p:nvPr>
            <p:ph type="subTitle" idx="1"/>
          </p:nvPr>
        </p:nvSpPr>
        <p:spPr>
          <a:xfrm>
            <a:off x="1205893" y="3298225"/>
            <a:ext cx="6576000" cy="46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00" name="Google Shape;800;p70"/>
          <p:cNvGrpSpPr/>
          <p:nvPr/>
        </p:nvGrpSpPr>
        <p:grpSpPr>
          <a:xfrm>
            <a:off x="211919" y="203151"/>
            <a:ext cx="8666032" cy="4711617"/>
            <a:chOff x="211919" y="126951"/>
            <a:chExt cx="8666032" cy="4711617"/>
          </a:xfrm>
        </p:grpSpPr>
        <p:sp>
          <p:nvSpPr>
            <p:cNvPr id="801" name="Google Shape;801;p70"/>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0"/>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0"/>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0"/>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0"/>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0"/>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0"/>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0"/>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0"/>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0"/>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0"/>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0"/>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0"/>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0"/>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0"/>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0"/>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0"/>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0"/>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0"/>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0"/>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0"/>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0"/>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0"/>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0"/>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0"/>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0"/>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0"/>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0"/>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0"/>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0"/>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0"/>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0"/>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0"/>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0"/>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0"/>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0"/>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0"/>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0"/>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0"/>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0"/>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0"/>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0"/>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0"/>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0"/>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0"/>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0"/>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48"/>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49"/>
        <p:cNvGrpSpPr/>
        <p:nvPr/>
      </p:nvGrpSpPr>
      <p:grpSpPr>
        <a:xfrm>
          <a:off x="0" y="0"/>
          <a:ext cx="0" cy="0"/>
          <a:chOff x="0" y="0"/>
          <a:chExt cx="0" cy="0"/>
        </a:xfrm>
      </p:grpSpPr>
      <p:grpSp>
        <p:nvGrpSpPr>
          <p:cNvPr id="850" name="Google Shape;850;p72"/>
          <p:cNvGrpSpPr/>
          <p:nvPr/>
        </p:nvGrpSpPr>
        <p:grpSpPr>
          <a:xfrm>
            <a:off x="211919" y="203151"/>
            <a:ext cx="8666032" cy="4711617"/>
            <a:chOff x="211919" y="203151"/>
            <a:chExt cx="8666032" cy="4711617"/>
          </a:xfrm>
        </p:grpSpPr>
        <p:sp>
          <p:nvSpPr>
            <p:cNvPr id="851" name="Google Shape;851;p72"/>
            <p:cNvSpPr/>
            <p:nvPr/>
          </p:nvSpPr>
          <p:spPr>
            <a:xfrm>
              <a:off x="211919" y="9130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2"/>
            <p:cNvSpPr/>
            <p:nvPr/>
          </p:nvSpPr>
          <p:spPr>
            <a:xfrm>
              <a:off x="8357292" y="11483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2"/>
            <p:cNvSpPr/>
            <p:nvPr/>
          </p:nvSpPr>
          <p:spPr>
            <a:xfrm>
              <a:off x="752217" y="2031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2"/>
            <p:cNvSpPr/>
            <p:nvPr/>
          </p:nvSpPr>
          <p:spPr>
            <a:xfrm>
              <a:off x="1813117" y="2399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2"/>
            <p:cNvSpPr/>
            <p:nvPr/>
          </p:nvSpPr>
          <p:spPr>
            <a:xfrm>
              <a:off x="2863477" y="2754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2"/>
            <p:cNvSpPr/>
            <p:nvPr/>
          </p:nvSpPr>
          <p:spPr>
            <a:xfrm>
              <a:off x="3892815" y="3096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2"/>
            <p:cNvSpPr/>
            <p:nvPr/>
          </p:nvSpPr>
          <p:spPr>
            <a:xfrm>
              <a:off x="4909021" y="3451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2"/>
            <p:cNvSpPr/>
            <p:nvPr/>
          </p:nvSpPr>
          <p:spPr>
            <a:xfrm>
              <a:off x="5913420" y="3780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2"/>
            <p:cNvSpPr/>
            <p:nvPr/>
          </p:nvSpPr>
          <p:spPr>
            <a:xfrm>
              <a:off x="6898065" y="4134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2"/>
            <p:cNvSpPr/>
            <p:nvPr/>
          </p:nvSpPr>
          <p:spPr>
            <a:xfrm>
              <a:off x="7872226" y="4463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2"/>
            <p:cNvSpPr/>
            <p:nvPr/>
          </p:nvSpPr>
          <p:spPr>
            <a:xfrm>
              <a:off x="8792422" y="4778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2"/>
            <p:cNvSpPr/>
            <p:nvPr/>
          </p:nvSpPr>
          <p:spPr>
            <a:xfrm>
              <a:off x="211919" y="22144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2"/>
            <p:cNvSpPr/>
            <p:nvPr/>
          </p:nvSpPr>
          <p:spPr>
            <a:xfrm>
              <a:off x="8359941" y="23748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2"/>
            <p:cNvSpPr/>
            <p:nvPr/>
          </p:nvSpPr>
          <p:spPr>
            <a:xfrm>
              <a:off x="752217" y="14980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2"/>
            <p:cNvSpPr/>
            <p:nvPr/>
          </p:nvSpPr>
          <p:spPr>
            <a:xfrm>
              <a:off x="8781939" y="16991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2"/>
            <p:cNvSpPr/>
            <p:nvPr/>
          </p:nvSpPr>
          <p:spPr>
            <a:xfrm>
              <a:off x="8785856" y="3046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2"/>
            <p:cNvSpPr/>
            <p:nvPr/>
          </p:nvSpPr>
          <p:spPr>
            <a:xfrm>
              <a:off x="211919" y="35186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2"/>
            <p:cNvSpPr/>
            <p:nvPr/>
          </p:nvSpPr>
          <p:spPr>
            <a:xfrm>
              <a:off x="8361266" y="36001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2"/>
            <p:cNvSpPr/>
            <p:nvPr/>
          </p:nvSpPr>
          <p:spPr>
            <a:xfrm>
              <a:off x="752217" y="27968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2"/>
            <p:cNvSpPr/>
            <p:nvPr/>
          </p:nvSpPr>
          <p:spPr>
            <a:xfrm>
              <a:off x="211919" y="48214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2"/>
            <p:cNvSpPr/>
            <p:nvPr/>
          </p:nvSpPr>
          <p:spPr>
            <a:xfrm>
              <a:off x="1288542" y="48214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2"/>
            <p:cNvSpPr/>
            <p:nvPr/>
          </p:nvSpPr>
          <p:spPr>
            <a:xfrm>
              <a:off x="2345525" y="48227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2"/>
            <p:cNvSpPr/>
            <p:nvPr/>
          </p:nvSpPr>
          <p:spPr>
            <a:xfrm>
              <a:off x="3386728" y="48227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2"/>
            <p:cNvSpPr/>
            <p:nvPr/>
          </p:nvSpPr>
          <p:spPr>
            <a:xfrm>
              <a:off x="4412092" y="48239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2"/>
            <p:cNvSpPr/>
            <p:nvPr/>
          </p:nvSpPr>
          <p:spPr>
            <a:xfrm>
              <a:off x="5423057" y="48239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2"/>
            <p:cNvSpPr/>
            <p:nvPr/>
          </p:nvSpPr>
          <p:spPr>
            <a:xfrm>
              <a:off x="6418241" y="48266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2"/>
            <p:cNvSpPr/>
            <p:nvPr/>
          </p:nvSpPr>
          <p:spPr>
            <a:xfrm>
              <a:off x="7397644" y="48266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2"/>
            <p:cNvSpPr/>
            <p:nvPr/>
          </p:nvSpPr>
          <p:spPr>
            <a:xfrm>
              <a:off x="8365182" y="48266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2"/>
            <p:cNvSpPr/>
            <p:nvPr/>
          </p:nvSpPr>
          <p:spPr>
            <a:xfrm>
              <a:off x="752217" y="40943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27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72"/>
          <p:cNvSpPr txBox="1">
            <a:spLocks noGrp="1"/>
          </p:cNvSpPr>
          <p:nvPr>
            <p:ph type="title"/>
          </p:nvPr>
        </p:nvSpPr>
        <p:spPr>
          <a:xfrm>
            <a:off x="2443575" y="1290263"/>
            <a:ext cx="29553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1" name="Google Shape;881;p72"/>
          <p:cNvSpPr txBox="1">
            <a:spLocks noGrp="1"/>
          </p:cNvSpPr>
          <p:nvPr>
            <p:ph type="title" idx="2" hasCustomPrompt="1"/>
          </p:nvPr>
        </p:nvSpPr>
        <p:spPr>
          <a:xfrm>
            <a:off x="1479915" y="1290275"/>
            <a:ext cx="732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rgbClr val="FE9E1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2" name="Google Shape;882;p72"/>
          <p:cNvSpPr txBox="1">
            <a:spLocks noGrp="1"/>
          </p:cNvSpPr>
          <p:nvPr>
            <p:ph type="subTitle" idx="1"/>
          </p:nvPr>
        </p:nvSpPr>
        <p:spPr>
          <a:xfrm>
            <a:off x="5518400" y="1290125"/>
            <a:ext cx="29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3" name="Google Shape;883;p72"/>
          <p:cNvSpPr txBox="1">
            <a:spLocks noGrp="1"/>
          </p:cNvSpPr>
          <p:nvPr>
            <p:ph type="title" idx="3"/>
          </p:nvPr>
        </p:nvSpPr>
        <p:spPr>
          <a:xfrm>
            <a:off x="2443575" y="1851660"/>
            <a:ext cx="29553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4" name="Google Shape;884;p72"/>
          <p:cNvSpPr txBox="1">
            <a:spLocks noGrp="1"/>
          </p:cNvSpPr>
          <p:nvPr>
            <p:ph type="title" idx="4" hasCustomPrompt="1"/>
          </p:nvPr>
        </p:nvSpPr>
        <p:spPr>
          <a:xfrm>
            <a:off x="1479915" y="1851670"/>
            <a:ext cx="732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rgbClr val="FE9E1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5" name="Google Shape;885;p72"/>
          <p:cNvSpPr txBox="1">
            <a:spLocks noGrp="1"/>
          </p:cNvSpPr>
          <p:nvPr>
            <p:ph type="subTitle" idx="5"/>
          </p:nvPr>
        </p:nvSpPr>
        <p:spPr>
          <a:xfrm>
            <a:off x="5518400" y="1851522"/>
            <a:ext cx="29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6" name="Google Shape;886;p72"/>
          <p:cNvSpPr txBox="1">
            <a:spLocks noGrp="1"/>
          </p:cNvSpPr>
          <p:nvPr>
            <p:ph type="title" idx="6"/>
          </p:nvPr>
        </p:nvSpPr>
        <p:spPr>
          <a:xfrm>
            <a:off x="2443575" y="2421673"/>
            <a:ext cx="29535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7" name="Google Shape;887;p72"/>
          <p:cNvSpPr txBox="1">
            <a:spLocks noGrp="1"/>
          </p:cNvSpPr>
          <p:nvPr>
            <p:ph type="title" idx="7" hasCustomPrompt="1"/>
          </p:nvPr>
        </p:nvSpPr>
        <p:spPr>
          <a:xfrm>
            <a:off x="1477100" y="2421683"/>
            <a:ext cx="732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rgbClr val="FE9E1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8" name="Google Shape;888;p72"/>
          <p:cNvSpPr txBox="1">
            <a:spLocks noGrp="1"/>
          </p:cNvSpPr>
          <p:nvPr>
            <p:ph type="subTitle" idx="8"/>
          </p:nvPr>
        </p:nvSpPr>
        <p:spPr>
          <a:xfrm>
            <a:off x="5518400" y="2421534"/>
            <a:ext cx="29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9" name="Google Shape;889;p72"/>
          <p:cNvSpPr txBox="1">
            <a:spLocks noGrp="1"/>
          </p:cNvSpPr>
          <p:nvPr>
            <p:ph type="title" idx="9"/>
          </p:nvPr>
        </p:nvSpPr>
        <p:spPr>
          <a:xfrm>
            <a:off x="2443575" y="2993421"/>
            <a:ext cx="29535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0" name="Google Shape;890;p72"/>
          <p:cNvSpPr txBox="1">
            <a:spLocks noGrp="1"/>
          </p:cNvSpPr>
          <p:nvPr>
            <p:ph type="title" idx="13" hasCustomPrompt="1"/>
          </p:nvPr>
        </p:nvSpPr>
        <p:spPr>
          <a:xfrm>
            <a:off x="1479915" y="2993427"/>
            <a:ext cx="732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rgbClr val="FE9E1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1" name="Google Shape;891;p72"/>
          <p:cNvSpPr txBox="1">
            <a:spLocks noGrp="1"/>
          </p:cNvSpPr>
          <p:nvPr>
            <p:ph type="subTitle" idx="14"/>
          </p:nvPr>
        </p:nvSpPr>
        <p:spPr>
          <a:xfrm>
            <a:off x="5518400" y="2993281"/>
            <a:ext cx="29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2" name="Google Shape;892;p72"/>
          <p:cNvSpPr txBox="1">
            <a:spLocks noGrp="1"/>
          </p:cNvSpPr>
          <p:nvPr>
            <p:ph type="title" idx="15"/>
          </p:nvPr>
        </p:nvSpPr>
        <p:spPr>
          <a:xfrm>
            <a:off x="2443575" y="3565169"/>
            <a:ext cx="29553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3" name="Google Shape;893;p72"/>
          <p:cNvSpPr txBox="1">
            <a:spLocks noGrp="1"/>
          </p:cNvSpPr>
          <p:nvPr>
            <p:ph type="title" idx="16" hasCustomPrompt="1"/>
          </p:nvPr>
        </p:nvSpPr>
        <p:spPr>
          <a:xfrm>
            <a:off x="1479915" y="3565173"/>
            <a:ext cx="732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rgbClr val="FE9E1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4" name="Google Shape;894;p72"/>
          <p:cNvSpPr txBox="1">
            <a:spLocks noGrp="1"/>
          </p:cNvSpPr>
          <p:nvPr>
            <p:ph type="subTitle" idx="17"/>
          </p:nvPr>
        </p:nvSpPr>
        <p:spPr>
          <a:xfrm>
            <a:off x="5518400" y="4115326"/>
            <a:ext cx="29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5" name="Google Shape;895;p72"/>
          <p:cNvSpPr txBox="1">
            <a:spLocks noGrp="1"/>
          </p:cNvSpPr>
          <p:nvPr>
            <p:ph type="title" idx="18"/>
          </p:nvPr>
        </p:nvSpPr>
        <p:spPr>
          <a:xfrm>
            <a:off x="2443575" y="4115467"/>
            <a:ext cx="29535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6" name="Google Shape;896;p72"/>
          <p:cNvSpPr txBox="1">
            <a:spLocks noGrp="1"/>
          </p:cNvSpPr>
          <p:nvPr>
            <p:ph type="title" idx="19" hasCustomPrompt="1"/>
          </p:nvPr>
        </p:nvSpPr>
        <p:spPr>
          <a:xfrm>
            <a:off x="1477100" y="4115477"/>
            <a:ext cx="732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rgbClr val="FE9E1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7" name="Google Shape;897;p72"/>
          <p:cNvSpPr txBox="1">
            <a:spLocks noGrp="1"/>
          </p:cNvSpPr>
          <p:nvPr>
            <p:ph type="subTitle" idx="20"/>
          </p:nvPr>
        </p:nvSpPr>
        <p:spPr>
          <a:xfrm>
            <a:off x="5518400" y="3565028"/>
            <a:ext cx="29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8" name="Google Shape;898;p72"/>
          <p:cNvSpPr txBox="1">
            <a:spLocks noGrp="1"/>
          </p:cNvSpPr>
          <p:nvPr>
            <p:ph type="title" idx="21"/>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899" name="Google Shape;899;p72"/>
          <p:cNvPicPr preferRelativeResize="0"/>
          <p:nvPr/>
        </p:nvPicPr>
        <p:blipFill>
          <a:blip r:embed="rId2">
            <a:alphaModFix/>
          </a:blip>
          <a:stretch>
            <a:fillRect/>
          </a:stretch>
        </p:blipFill>
        <p:spPr>
          <a:xfrm>
            <a:off x="8221300" y="471550"/>
            <a:ext cx="415200" cy="433252"/>
          </a:xfrm>
          <a:prstGeom prst="rect">
            <a:avLst/>
          </a:prstGeom>
          <a:noFill/>
          <a:ln>
            <a:noFill/>
          </a:ln>
        </p:spPr>
      </p:pic>
      <p:pic>
        <p:nvPicPr>
          <p:cNvPr id="900" name="Google Shape;900;p72"/>
          <p:cNvPicPr preferRelativeResize="0"/>
          <p:nvPr/>
        </p:nvPicPr>
        <p:blipFill>
          <a:blip r:embed="rId3">
            <a:alphaModFix/>
          </a:blip>
          <a:stretch>
            <a:fillRect/>
          </a:stretch>
        </p:blipFill>
        <p:spPr>
          <a:xfrm>
            <a:off x="7570575" y="535000"/>
            <a:ext cx="415200" cy="433252"/>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01"/>
        <p:cNvGrpSpPr/>
        <p:nvPr/>
      </p:nvGrpSpPr>
      <p:grpSpPr>
        <a:xfrm>
          <a:off x="0" y="0"/>
          <a:ext cx="0" cy="0"/>
          <a:chOff x="0" y="0"/>
          <a:chExt cx="0" cy="0"/>
        </a:xfrm>
      </p:grpSpPr>
      <p:sp>
        <p:nvSpPr>
          <p:cNvPr id="902" name="Google Shape;902;p73"/>
          <p:cNvSpPr txBox="1">
            <a:spLocks noGrp="1"/>
          </p:cNvSpPr>
          <p:nvPr>
            <p:ph type="subTitle" idx="1"/>
          </p:nvPr>
        </p:nvSpPr>
        <p:spPr>
          <a:xfrm>
            <a:off x="1458150" y="1166448"/>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903" name="Google Shape;903;p73"/>
          <p:cNvGrpSpPr/>
          <p:nvPr/>
        </p:nvGrpSpPr>
        <p:grpSpPr>
          <a:xfrm>
            <a:off x="211919" y="203151"/>
            <a:ext cx="8666032" cy="4711617"/>
            <a:chOff x="211919" y="126951"/>
            <a:chExt cx="8666032" cy="4711617"/>
          </a:xfrm>
        </p:grpSpPr>
        <p:sp>
          <p:nvSpPr>
            <p:cNvPr id="904" name="Google Shape;904;p73"/>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3"/>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3"/>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3"/>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3"/>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3"/>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3"/>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3"/>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3"/>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3"/>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3"/>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3"/>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3"/>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3"/>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3"/>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3"/>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3"/>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3"/>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3"/>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3"/>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3"/>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3"/>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3"/>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3"/>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3"/>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3"/>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3"/>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3"/>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3"/>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3"/>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3"/>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3"/>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3"/>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3"/>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3"/>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3"/>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3"/>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3"/>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3"/>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3"/>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3"/>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3"/>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3"/>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3"/>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3"/>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3"/>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3"/>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3"/>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3"/>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3"/>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3"/>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3"/>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3"/>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 name="Google Shape;957;p73"/>
          <p:cNvSpPr txBox="1">
            <a:spLocks noGrp="1"/>
          </p:cNvSpPr>
          <p:nvPr>
            <p:ph type="title"/>
          </p:nvPr>
        </p:nvSpPr>
        <p:spPr>
          <a:xfrm>
            <a:off x="2290050" y="3022578"/>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58"/>
        <p:cNvGrpSpPr/>
        <p:nvPr/>
      </p:nvGrpSpPr>
      <p:grpSpPr>
        <a:xfrm>
          <a:off x="0" y="0"/>
          <a:ext cx="0" cy="0"/>
          <a:chOff x="0" y="0"/>
          <a:chExt cx="0" cy="0"/>
        </a:xfrm>
      </p:grpSpPr>
      <p:sp>
        <p:nvSpPr>
          <p:cNvPr id="959" name="Google Shape;959;p74"/>
          <p:cNvSpPr txBox="1">
            <a:spLocks noGrp="1"/>
          </p:cNvSpPr>
          <p:nvPr>
            <p:ph type="subTitle" idx="1"/>
          </p:nvPr>
        </p:nvSpPr>
        <p:spPr>
          <a:xfrm>
            <a:off x="1101000" y="2355050"/>
            <a:ext cx="2419500" cy="136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0" name="Google Shape;960;p74"/>
          <p:cNvSpPr txBox="1">
            <a:spLocks noGrp="1"/>
          </p:cNvSpPr>
          <p:nvPr>
            <p:ph type="title"/>
          </p:nvPr>
        </p:nvSpPr>
        <p:spPr>
          <a:xfrm>
            <a:off x="1101000" y="1473650"/>
            <a:ext cx="38871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61" name="Google Shape;961;p74"/>
          <p:cNvGrpSpPr/>
          <p:nvPr/>
        </p:nvGrpSpPr>
        <p:grpSpPr>
          <a:xfrm>
            <a:off x="211919" y="203151"/>
            <a:ext cx="8666041" cy="4711617"/>
            <a:chOff x="211919" y="203151"/>
            <a:chExt cx="8666041" cy="4711617"/>
          </a:xfrm>
        </p:grpSpPr>
        <p:grpSp>
          <p:nvGrpSpPr>
            <p:cNvPr id="962" name="Google Shape;962;p74"/>
            <p:cNvGrpSpPr/>
            <p:nvPr/>
          </p:nvGrpSpPr>
          <p:grpSpPr>
            <a:xfrm>
              <a:off x="211919" y="203151"/>
              <a:ext cx="8666032" cy="4711617"/>
              <a:chOff x="211919" y="126951"/>
              <a:chExt cx="8666032" cy="4711617"/>
            </a:xfrm>
          </p:grpSpPr>
          <p:sp>
            <p:nvSpPr>
              <p:cNvPr id="963" name="Google Shape;963;p74"/>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4"/>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4"/>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4"/>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4"/>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4"/>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4"/>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4"/>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4"/>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4"/>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4"/>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4"/>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4"/>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4"/>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4"/>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4"/>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4"/>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4"/>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4"/>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4"/>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4"/>
              <p:cNvSpPr/>
              <p:nvPr/>
            </p:nvSpPr>
            <p:spPr>
              <a:xfrm>
                <a:off x="2344201" y="2181710"/>
                <a:ext cx="94744" cy="90770"/>
              </a:xfrm>
              <a:custGeom>
                <a:avLst/>
                <a:gdLst/>
                <a:ahLst/>
                <a:cxnLst/>
                <a:rect l="l" t="t" r="r" b="b"/>
                <a:pathLst>
                  <a:path w="1645" h="1576" extrusionOk="0">
                    <a:moveTo>
                      <a:pt x="1644" y="799"/>
                    </a:moveTo>
                    <a:cubicBezTo>
                      <a:pt x="1644" y="1233"/>
                      <a:pt x="1279" y="1575"/>
                      <a:pt x="822" y="1575"/>
                    </a:cubicBezTo>
                    <a:cubicBezTo>
                      <a:pt x="366" y="1575"/>
                      <a:pt x="1" y="1187"/>
                      <a:pt x="1" y="753"/>
                    </a:cubicBezTo>
                    <a:cubicBezTo>
                      <a:pt x="1" y="342"/>
                      <a:pt x="366" y="0"/>
                      <a:pt x="822" y="0"/>
                    </a:cubicBezTo>
                    <a:cubicBezTo>
                      <a:pt x="1279" y="0"/>
                      <a:pt x="1644" y="365"/>
                      <a:pt x="1644"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4"/>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4"/>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4"/>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4"/>
              <p:cNvSpPr/>
              <p:nvPr/>
            </p:nvSpPr>
            <p:spPr>
              <a:xfrm>
                <a:off x="6414267" y="2259233"/>
                <a:ext cx="89445" cy="89445"/>
              </a:xfrm>
              <a:custGeom>
                <a:avLst/>
                <a:gdLst/>
                <a:ahLst/>
                <a:cxnLst/>
                <a:rect l="l" t="t" r="r" b="b"/>
                <a:pathLst>
                  <a:path w="1553" h="1553" extrusionOk="0">
                    <a:moveTo>
                      <a:pt x="1553" y="800"/>
                    </a:moveTo>
                    <a:cubicBezTo>
                      <a:pt x="1553" y="1211"/>
                      <a:pt x="1211" y="1553"/>
                      <a:pt x="777" y="1530"/>
                    </a:cubicBezTo>
                    <a:cubicBezTo>
                      <a:pt x="343" y="1530"/>
                      <a:pt x="1" y="1165"/>
                      <a:pt x="1" y="754"/>
                    </a:cubicBezTo>
                    <a:cubicBezTo>
                      <a:pt x="1" y="343"/>
                      <a:pt x="343" y="1"/>
                      <a:pt x="777" y="24"/>
                    </a:cubicBezTo>
                    <a:cubicBezTo>
                      <a:pt x="1165" y="24"/>
                      <a:pt x="1553" y="366"/>
                      <a:pt x="1553"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4"/>
              <p:cNvSpPr/>
              <p:nvPr/>
            </p:nvSpPr>
            <p:spPr>
              <a:xfrm>
                <a:off x="7392345" y="2278988"/>
                <a:ext cx="88178" cy="86796"/>
              </a:xfrm>
              <a:custGeom>
                <a:avLst/>
                <a:gdLst/>
                <a:ahLst/>
                <a:cxnLst/>
                <a:rect l="l" t="t" r="r" b="b"/>
                <a:pathLst>
                  <a:path w="1531" h="1507" extrusionOk="0">
                    <a:moveTo>
                      <a:pt x="1530" y="753"/>
                    </a:moveTo>
                    <a:cubicBezTo>
                      <a:pt x="1530" y="1187"/>
                      <a:pt x="1188" y="1507"/>
                      <a:pt x="777" y="1507"/>
                    </a:cubicBezTo>
                    <a:cubicBezTo>
                      <a:pt x="343" y="1507"/>
                      <a:pt x="1" y="1164"/>
                      <a:pt x="1" y="731"/>
                    </a:cubicBezTo>
                    <a:cubicBezTo>
                      <a:pt x="1" y="297"/>
                      <a:pt x="343" y="0"/>
                      <a:pt x="777" y="0"/>
                    </a:cubicBezTo>
                    <a:cubicBezTo>
                      <a:pt x="1188" y="23"/>
                      <a:pt x="1530" y="365"/>
                      <a:pt x="1530"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4"/>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4"/>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4"/>
              <p:cNvSpPr/>
              <p:nvPr/>
            </p:nvSpPr>
            <p:spPr>
              <a:xfrm>
                <a:off x="1814442" y="1448123"/>
                <a:ext cx="96011" cy="96011"/>
              </a:xfrm>
              <a:custGeom>
                <a:avLst/>
                <a:gdLst/>
                <a:ahLst/>
                <a:cxnLst/>
                <a:rect l="l" t="t" r="r" b="b"/>
                <a:pathLst>
                  <a:path w="1667" h="1667" extrusionOk="0">
                    <a:moveTo>
                      <a:pt x="1666" y="868"/>
                    </a:moveTo>
                    <a:cubicBezTo>
                      <a:pt x="1666" y="1302"/>
                      <a:pt x="1278" y="1667"/>
                      <a:pt x="822" y="1644"/>
                    </a:cubicBezTo>
                    <a:cubicBezTo>
                      <a:pt x="388" y="1644"/>
                      <a:pt x="0" y="1256"/>
                      <a:pt x="0" y="800"/>
                    </a:cubicBezTo>
                    <a:cubicBezTo>
                      <a:pt x="0" y="366"/>
                      <a:pt x="388" y="1"/>
                      <a:pt x="822" y="46"/>
                    </a:cubicBezTo>
                    <a:cubicBezTo>
                      <a:pt x="1301" y="69"/>
                      <a:pt x="1666" y="412"/>
                      <a:pt x="1666"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4"/>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4"/>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4"/>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4"/>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4"/>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4"/>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4"/>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4"/>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4"/>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4"/>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4"/>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4"/>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4"/>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4"/>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4"/>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4"/>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4"/>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4"/>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4"/>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4"/>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4"/>
              <p:cNvSpPr/>
              <p:nvPr/>
            </p:nvSpPr>
            <p:spPr>
              <a:xfrm>
                <a:off x="3896789" y="2768027"/>
                <a:ext cx="92094" cy="90770"/>
              </a:xfrm>
              <a:custGeom>
                <a:avLst/>
                <a:gdLst/>
                <a:ahLst/>
                <a:cxnLst/>
                <a:rect l="l" t="t" r="r" b="b"/>
                <a:pathLst>
                  <a:path w="1599" h="1576" extrusionOk="0">
                    <a:moveTo>
                      <a:pt x="1598" y="799"/>
                    </a:moveTo>
                    <a:cubicBezTo>
                      <a:pt x="1598" y="1233"/>
                      <a:pt x="1233" y="1575"/>
                      <a:pt x="799" y="1575"/>
                    </a:cubicBezTo>
                    <a:cubicBezTo>
                      <a:pt x="366" y="1575"/>
                      <a:pt x="0" y="1187"/>
                      <a:pt x="0" y="776"/>
                    </a:cubicBezTo>
                    <a:cubicBezTo>
                      <a:pt x="0" y="343"/>
                      <a:pt x="366"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4"/>
              <p:cNvSpPr/>
              <p:nvPr/>
            </p:nvSpPr>
            <p:spPr>
              <a:xfrm>
                <a:off x="4911671" y="2783808"/>
                <a:ext cx="92094" cy="90712"/>
              </a:xfrm>
              <a:custGeom>
                <a:avLst/>
                <a:gdLst/>
                <a:ahLst/>
                <a:cxnLst/>
                <a:rect l="l" t="t" r="r" b="b"/>
                <a:pathLst>
                  <a:path w="1599" h="1575" extrusionOk="0">
                    <a:moveTo>
                      <a:pt x="1598" y="822"/>
                    </a:moveTo>
                    <a:cubicBezTo>
                      <a:pt x="1598" y="1233"/>
                      <a:pt x="1279" y="1575"/>
                      <a:pt x="799" y="1575"/>
                    </a:cubicBezTo>
                    <a:cubicBezTo>
                      <a:pt x="389" y="1575"/>
                      <a:pt x="0" y="1210"/>
                      <a:pt x="0" y="776"/>
                    </a:cubicBezTo>
                    <a:cubicBezTo>
                      <a:pt x="0" y="342"/>
                      <a:pt x="343" y="0"/>
                      <a:pt x="799" y="0"/>
                    </a:cubicBezTo>
                    <a:cubicBezTo>
                      <a:pt x="1279" y="0"/>
                      <a:pt x="1598" y="388"/>
                      <a:pt x="1598"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4"/>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4"/>
              <p:cNvSpPr/>
              <p:nvPr/>
            </p:nvSpPr>
            <p:spPr>
              <a:xfrm>
                <a:off x="6902039" y="2814046"/>
                <a:ext cx="89445" cy="90712"/>
              </a:xfrm>
              <a:custGeom>
                <a:avLst/>
                <a:gdLst/>
                <a:ahLst/>
                <a:cxnLst/>
                <a:rect l="l" t="t" r="r" b="b"/>
                <a:pathLst>
                  <a:path w="1553" h="1575" extrusionOk="0">
                    <a:moveTo>
                      <a:pt x="1552" y="799"/>
                    </a:moveTo>
                    <a:cubicBezTo>
                      <a:pt x="1552" y="1233"/>
                      <a:pt x="1210" y="1575"/>
                      <a:pt x="776" y="1552"/>
                    </a:cubicBezTo>
                    <a:cubicBezTo>
                      <a:pt x="342" y="1552"/>
                      <a:pt x="0" y="1210"/>
                      <a:pt x="0" y="776"/>
                    </a:cubicBezTo>
                    <a:cubicBezTo>
                      <a:pt x="0" y="342"/>
                      <a:pt x="342" y="0"/>
                      <a:pt x="776" y="23"/>
                    </a:cubicBezTo>
                    <a:cubicBezTo>
                      <a:pt x="1210" y="23"/>
                      <a:pt x="1552" y="365"/>
                      <a:pt x="155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4"/>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4"/>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4"/>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4"/>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4"/>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4"/>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4"/>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4"/>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4"/>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4"/>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4"/>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4"/>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4"/>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4"/>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4"/>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4"/>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4"/>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4"/>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74"/>
            <p:cNvSpPr/>
            <p:nvPr/>
          </p:nvSpPr>
          <p:spPr>
            <a:xfrm>
              <a:off x="8792431" y="4125672"/>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035"/>
        <p:cNvGrpSpPr/>
        <p:nvPr/>
      </p:nvGrpSpPr>
      <p:grpSpPr>
        <a:xfrm>
          <a:off x="0" y="0"/>
          <a:ext cx="0" cy="0"/>
          <a:chOff x="0" y="0"/>
          <a:chExt cx="0" cy="0"/>
        </a:xfrm>
      </p:grpSpPr>
      <p:grpSp>
        <p:nvGrpSpPr>
          <p:cNvPr id="1036" name="Google Shape;1036;p75"/>
          <p:cNvGrpSpPr/>
          <p:nvPr/>
        </p:nvGrpSpPr>
        <p:grpSpPr>
          <a:xfrm>
            <a:off x="211919" y="203151"/>
            <a:ext cx="8666041" cy="4711617"/>
            <a:chOff x="211919" y="203151"/>
            <a:chExt cx="8666041" cy="4711617"/>
          </a:xfrm>
        </p:grpSpPr>
        <p:grpSp>
          <p:nvGrpSpPr>
            <p:cNvPr id="1037" name="Google Shape;1037;p75"/>
            <p:cNvGrpSpPr/>
            <p:nvPr/>
          </p:nvGrpSpPr>
          <p:grpSpPr>
            <a:xfrm>
              <a:off x="211919" y="203151"/>
              <a:ext cx="8666032" cy="4711617"/>
              <a:chOff x="211919" y="126951"/>
              <a:chExt cx="8666032" cy="4711617"/>
            </a:xfrm>
          </p:grpSpPr>
          <p:sp>
            <p:nvSpPr>
              <p:cNvPr id="1038" name="Google Shape;1038;p75"/>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5"/>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5"/>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5"/>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5"/>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5"/>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5"/>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5"/>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5"/>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5"/>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5"/>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5"/>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5"/>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5"/>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5"/>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5"/>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5"/>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5"/>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5"/>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5"/>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5"/>
              <p:cNvSpPr/>
              <p:nvPr/>
            </p:nvSpPr>
            <p:spPr>
              <a:xfrm>
                <a:off x="2344201" y="2181710"/>
                <a:ext cx="94744" cy="90770"/>
              </a:xfrm>
              <a:custGeom>
                <a:avLst/>
                <a:gdLst/>
                <a:ahLst/>
                <a:cxnLst/>
                <a:rect l="l" t="t" r="r" b="b"/>
                <a:pathLst>
                  <a:path w="1645" h="1576" extrusionOk="0">
                    <a:moveTo>
                      <a:pt x="1644" y="799"/>
                    </a:moveTo>
                    <a:cubicBezTo>
                      <a:pt x="1644" y="1233"/>
                      <a:pt x="1279" y="1575"/>
                      <a:pt x="822" y="1575"/>
                    </a:cubicBezTo>
                    <a:cubicBezTo>
                      <a:pt x="366" y="1575"/>
                      <a:pt x="1" y="1187"/>
                      <a:pt x="1" y="753"/>
                    </a:cubicBezTo>
                    <a:cubicBezTo>
                      <a:pt x="1" y="342"/>
                      <a:pt x="366" y="0"/>
                      <a:pt x="822" y="0"/>
                    </a:cubicBezTo>
                    <a:cubicBezTo>
                      <a:pt x="1279" y="0"/>
                      <a:pt x="1644" y="365"/>
                      <a:pt x="1644"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5"/>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5"/>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5"/>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5"/>
              <p:cNvSpPr/>
              <p:nvPr/>
            </p:nvSpPr>
            <p:spPr>
              <a:xfrm>
                <a:off x="6414267" y="2259233"/>
                <a:ext cx="89445" cy="89445"/>
              </a:xfrm>
              <a:custGeom>
                <a:avLst/>
                <a:gdLst/>
                <a:ahLst/>
                <a:cxnLst/>
                <a:rect l="l" t="t" r="r" b="b"/>
                <a:pathLst>
                  <a:path w="1553" h="1553" extrusionOk="0">
                    <a:moveTo>
                      <a:pt x="1553" y="800"/>
                    </a:moveTo>
                    <a:cubicBezTo>
                      <a:pt x="1553" y="1211"/>
                      <a:pt x="1211" y="1553"/>
                      <a:pt x="777" y="1530"/>
                    </a:cubicBezTo>
                    <a:cubicBezTo>
                      <a:pt x="343" y="1530"/>
                      <a:pt x="1" y="1165"/>
                      <a:pt x="1" y="754"/>
                    </a:cubicBezTo>
                    <a:cubicBezTo>
                      <a:pt x="1" y="343"/>
                      <a:pt x="343" y="1"/>
                      <a:pt x="777" y="24"/>
                    </a:cubicBezTo>
                    <a:cubicBezTo>
                      <a:pt x="1165" y="24"/>
                      <a:pt x="1553" y="366"/>
                      <a:pt x="1553"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5"/>
              <p:cNvSpPr/>
              <p:nvPr/>
            </p:nvSpPr>
            <p:spPr>
              <a:xfrm>
                <a:off x="7392345" y="2278988"/>
                <a:ext cx="88178" cy="86796"/>
              </a:xfrm>
              <a:custGeom>
                <a:avLst/>
                <a:gdLst/>
                <a:ahLst/>
                <a:cxnLst/>
                <a:rect l="l" t="t" r="r" b="b"/>
                <a:pathLst>
                  <a:path w="1531" h="1507" extrusionOk="0">
                    <a:moveTo>
                      <a:pt x="1530" y="753"/>
                    </a:moveTo>
                    <a:cubicBezTo>
                      <a:pt x="1530" y="1187"/>
                      <a:pt x="1188" y="1507"/>
                      <a:pt x="777" y="1507"/>
                    </a:cubicBezTo>
                    <a:cubicBezTo>
                      <a:pt x="343" y="1507"/>
                      <a:pt x="1" y="1164"/>
                      <a:pt x="1" y="731"/>
                    </a:cubicBezTo>
                    <a:cubicBezTo>
                      <a:pt x="1" y="297"/>
                      <a:pt x="343" y="0"/>
                      <a:pt x="777" y="0"/>
                    </a:cubicBezTo>
                    <a:cubicBezTo>
                      <a:pt x="1188" y="23"/>
                      <a:pt x="1530" y="365"/>
                      <a:pt x="1530"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5"/>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5"/>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5"/>
              <p:cNvSpPr/>
              <p:nvPr/>
            </p:nvSpPr>
            <p:spPr>
              <a:xfrm>
                <a:off x="1814442" y="1448123"/>
                <a:ext cx="96011" cy="96011"/>
              </a:xfrm>
              <a:custGeom>
                <a:avLst/>
                <a:gdLst/>
                <a:ahLst/>
                <a:cxnLst/>
                <a:rect l="l" t="t" r="r" b="b"/>
                <a:pathLst>
                  <a:path w="1667" h="1667" extrusionOk="0">
                    <a:moveTo>
                      <a:pt x="1666" y="868"/>
                    </a:moveTo>
                    <a:cubicBezTo>
                      <a:pt x="1666" y="1302"/>
                      <a:pt x="1278" y="1667"/>
                      <a:pt x="822" y="1644"/>
                    </a:cubicBezTo>
                    <a:cubicBezTo>
                      <a:pt x="388" y="1644"/>
                      <a:pt x="0" y="1256"/>
                      <a:pt x="0" y="800"/>
                    </a:cubicBezTo>
                    <a:cubicBezTo>
                      <a:pt x="0" y="366"/>
                      <a:pt x="388" y="1"/>
                      <a:pt x="822" y="46"/>
                    </a:cubicBezTo>
                    <a:cubicBezTo>
                      <a:pt x="1301" y="69"/>
                      <a:pt x="1666" y="412"/>
                      <a:pt x="1666"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5"/>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5"/>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5"/>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5"/>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5"/>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5"/>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5"/>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5"/>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5"/>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5"/>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5"/>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5"/>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5"/>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5"/>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5"/>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5"/>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5"/>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5"/>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5"/>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5"/>
              <p:cNvSpPr/>
              <p:nvPr/>
            </p:nvSpPr>
            <p:spPr>
              <a:xfrm>
                <a:off x="3896789" y="2768027"/>
                <a:ext cx="92094" cy="90770"/>
              </a:xfrm>
              <a:custGeom>
                <a:avLst/>
                <a:gdLst/>
                <a:ahLst/>
                <a:cxnLst/>
                <a:rect l="l" t="t" r="r" b="b"/>
                <a:pathLst>
                  <a:path w="1599" h="1576" extrusionOk="0">
                    <a:moveTo>
                      <a:pt x="1598" y="799"/>
                    </a:moveTo>
                    <a:cubicBezTo>
                      <a:pt x="1598" y="1233"/>
                      <a:pt x="1233" y="1575"/>
                      <a:pt x="799" y="1575"/>
                    </a:cubicBezTo>
                    <a:cubicBezTo>
                      <a:pt x="366" y="1575"/>
                      <a:pt x="0" y="1187"/>
                      <a:pt x="0" y="776"/>
                    </a:cubicBezTo>
                    <a:cubicBezTo>
                      <a:pt x="0" y="343"/>
                      <a:pt x="366"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5"/>
              <p:cNvSpPr/>
              <p:nvPr/>
            </p:nvSpPr>
            <p:spPr>
              <a:xfrm>
                <a:off x="4911671" y="2783808"/>
                <a:ext cx="92094" cy="90712"/>
              </a:xfrm>
              <a:custGeom>
                <a:avLst/>
                <a:gdLst/>
                <a:ahLst/>
                <a:cxnLst/>
                <a:rect l="l" t="t" r="r" b="b"/>
                <a:pathLst>
                  <a:path w="1599" h="1575" extrusionOk="0">
                    <a:moveTo>
                      <a:pt x="1598" y="822"/>
                    </a:moveTo>
                    <a:cubicBezTo>
                      <a:pt x="1598" y="1233"/>
                      <a:pt x="1279" y="1575"/>
                      <a:pt x="799" y="1575"/>
                    </a:cubicBezTo>
                    <a:cubicBezTo>
                      <a:pt x="389" y="1575"/>
                      <a:pt x="0" y="1210"/>
                      <a:pt x="0" y="776"/>
                    </a:cubicBezTo>
                    <a:cubicBezTo>
                      <a:pt x="0" y="342"/>
                      <a:pt x="343" y="0"/>
                      <a:pt x="799" y="0"/>
                    </a:cubicBezTo>
                    <a:cubicBezTo>
                      <a:pt x="1279" y="0"/>
                      <a:pt x="1598" y="388"/>
                      <a:pt x="1598"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5"/>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5"/>
              <p:cNvSpPr/>
              <p:nvPr/>
            </p:nvSpPr>
            <p:spPr>
              <a:xfrm>
                <a:off x="6902039" y="2814046"/>
                <a:ext cx="89445" cy="90712"/>
              </a:xfrm>
              <a:custGeom>
                <a:avLst/>
                <a:gdLst/>
                <a:ahLst/>
                <a:cxnLst/>
                <a:rect l="l" t="t" r="r" b="b"/>
                <a:pathLst>
                  <a:path w="1553" h="1575" extrusionOk="0">
                    <a:moveTo>
                      <a:pt x="1552" y="799"/>
                    </a:moveTo>
                    <a:cubicBezTo>
                      <a:pt x="1552" y="1233"/>
                      <a:pt x="1210" y="1575"/>
                      <a:pt x="776" y="1552"/>
                    </a:cubicBezTo>
                    <a:cubicBezTo>
                      <a:pt x="342" y="1552"/>
                      <a:pt x="0" y="1210"/>
                      <a:pt x="0" y="776"/>
                    </a:cubicBezTo>
                    <a:cubicBezTo>
                      <a:pt x="0" y="342"/>
                      <a:pt x="342" y="0"/>
                      <a:pt x="776" y="23"/>
                    </a:cubicBezTo>
                    <a:cubicBezTo>
                      <a:pt x="1210" y="23"/>
                      <a:pt x="1552" y="365"/>
                      <a:pt x="155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5"/>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5"/>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5"/>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5"/>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5"/>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5"/>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5"/>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5"/>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5"/>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5"/>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5"/>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5"/>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5"/>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5"/>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5"/>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5"/>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5"/>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5"/>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 name="Google Shape;1109;p75"/>
            <p:cNvSpPr/>
            <p:nvPr/>
          </p:nvSpPr>
          <p:spPr>
            <a:xfrm>
              <a:off x="8792431" y="4125672"/>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75"/>
          <p:cNvSpPr txBox="1">
            <a:spLocks noGrp="1"/>
          </p:cNvSpPr>
          <p:nvPr>
            <p:ph type="subTitle" idx="1"/>
          </p:nvPr>
        </p:nvSpPr>
        <p:spPr>
          <a:xfrm>
            <a:off x="5615350" y="2364350"/>
            <a:ext cx="2415900" cy="13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1" name="Google Shape;1111;p75"/>
          <p:cNvSpPr txBox="1">
            <a:spLocks noGrp="1"/>
          </p:cNvSpPr>
          <p:nvPr>
            <p:ph type="title"/>
          </p:nvPr>
        </p:nvSpPr>
        <p:spPr>
          <a:xfrm>
            <a:off x="4865825" y="1468175"/>
            <a:ext cx="31653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1"/>
            </a:gs>
            <a:gs pos="100000">
              <a:schemeClr val="accent2"/>
            </a:gs>
          </a:gsLst>
          <a:lin ang="5400700" scaled="0"/>
        </a:gradFill>
        <a:effectLst/>
      </p:bgPr>
    </p:bg>
    <p:spTree>
      <p:nvGrpSpPr>
        <p:cNvPr id="1" name="Shape 79"/>
        <p:cNvGrpSpPr/>
        <p:nvPr/>
      </p:nvGrpSpPr>
      <p:grpSpPr>
        <a:xfrm>
          <a:off x="0" y="0"/>
          <a:ext cx="0" cy="0"/>
          <a:chOff x="0" y="0"/>
          <a:chExt cx="0" cy="0"/>
        </a:xfrm>
      </p:grpSpPr>
      <p:sp>
        <p:nvSpPr>
          <p:cNvPr id="80" name="Google Shape;80;p19"/>
          <p:cNvSpPr/>
          <p:nvPr/>
        </p:nvSpPr>
        <p:spPr>
          <a:xfrm>
            <a:off x="-12" y="4301700"/>
            <a:ext cx="9144000" cy="841800"/>
          </a:xfrm>
          <a:prstGeom prst="rect">
            <a:avLst/>
          </a:prstGeom>
          <a:gradFill>
            <a:gsLst>
              <a:gs pos="0">
                <a:schemeClr val="lt2"/>
              </a:gs>
              <a:gs pos="75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9"/>
          <p:cNvSpPr txBox="1">
            <a:spLocks noGrp="1"/>
          </p:cNvSpPr>
          <p:nvPr>
            <p:ph type="title"/>
          </p:nvPr>
        </p:nvSpPr>
        <p:spPr>
          <a:xfrm>
            <a:off x="713225" y="539500"/>
            <a:ext cx="3781200" cy="110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82" name="Google Shape;82;p19"/>
          <p:cNvSpPr txBox="1">
            <a:spLocks noGrp="1"/>
          </p:cNvSpPr>
          <p:nvPr>
            <p:ph type="subTitle" idx="1"/>
          </p:nvPr>
        </p:nvSpPr>
        <p:spPr>
          <a:xfrm>
            <a:off x="713225" y="1641800"/>
            <a:ext cx="3781200" cy="222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Font typeface="Nunito Light"/>
              <a:buChar char="●"/>
              <a:defRPr>
                <a:solidFill>
                  <a:schemeClr val="lt1"/>
                </a:solidFill>
              </a:defRPr>
            </a:lvl1pPr>
            <a:lvl2pPr lvl="1" algn="ctr" rtl="0">
              <a:lnSpc>
                <a:spcPct val="100000"/>
              </a:lnSpc>
              <a:spcBef>
                <a:spcPts val="0"/>
              </a:spcBef>
              <a:spcAft>
                <a:spcPts val="0"/>
              </a:spcAft>
              <a:buClr>
                <a:schemeClr val="lt1"/>
              </a:buClr>
              <a:buSzPts val="1200"/>
              <a:buFont typeface="Nunito Light"/>
              <a:buChar char="○"/>
              <a:defRPr>
                <a:solidFill>
                  <a:schemeClr val="lt1"/>
                </a:solidFill>
              </a:defRPr>
            </a:lvl2pPr>
            <a:lvl3pPr lvl="2" algn="ctr" rtl="0">
              <a:lnSpc>
                <a:spcPct val="100000"/>
              </a:lnSpc>
              <a:spcBef>
                <a:spcPts val="0"/>
              </a:spcBef>
              <a:spcAft>
                <a:spcPts val="0"/>
              </a:spcAft>
              <a:buClr>
                <a:schemeClr val="lt1"/>
              </a:buClr>
              <a:buSzPts val="1200"/>
              <a:buFont typeface="Nunito Light"/>
              <a:buChar char="■"/>
              <a:defRPr>
                <a:solidFill>
                  <a:schemeClr val="lt1"/>
                </a:solidFill>
              </a:defRPr>
            </a:lvl3pPr>
            <a:lvl4pPr lvl="3" algn="ctr" rtl="0">
              <a:lnSpc>
                <a:spcPct val="100000"/>
              </a:lnSpc>
              <a:spcBef>
                <a:spcPts val="0"/>
              </a:spcBef>
              <a:spcAft>
                <a:spcPts val="0"/>
              </a:spcAft>
              <a:buClr>
                <a:schemeClr val="lt1"/>
              </a:buClr>
              <a:buSzPts val="1200"/>
              <a:buFont typeface="Nunito Light"/>
              <a:buChar char="●"/>
              <a:defRPr>
                <a:solidFill>
                  <a:schemeClr val="lt1"/>
                </a:solidFill>
              </a:defRPr>
            </a:lvl4pPr>
            <a:lvl5pPr lvl="4" algn="ctr" rtl="0">
              <a:lnSpc>
                <a:spcPct val="100000"/>
              </a:lnSpc>
              <a:spcBef>
                <a:spcPts val="0"/>
              </a:spcBef>
              <a:spcAft>
                <a:spcPts val="0"/>
              </a:spcAft>
              <a:buClr>
                <a:schemeClr val="lt1"/>
              </a:buClr>
              <a:buSzPts val="1200"/>
              <a:buFont typeface="Nunito Light"/>
              <a:buChar char="○"/>
              <a:defRPr>
                <a:solidFill>
                  <a:schemeClr val="lt1"/>
                </a:solidFill>
              </a:defRPr>
            </a:lvl5pPr>
            <a:lvl6pPr lvl="5" algn="ctr" rtl="0">
              <a:lnSpc>
                <a:spcPct val="100000"/>
              </a:lnSpc>
              <a:spcBef>
                <a:spcPts val="0"/>
              </a:spcBef>
              <a:spcAft>
                <a:spcPts val="0"/>
              </a:spcAft>
              <a:buClr>
                <a:schemeClr val="lt1"/>
              </a:buClr>
              <a:buSzPts val="1200"/>
              <a:buFont typeface="Nunito Light"/>
              <a:buChar char="■"/>
              <a:defRPr>
                <a:solidFill>
                  <a:schemeClr val="lt1"/>
                </a:solidFill>
              </a:defRPr>
            </a:lvl6pPr>
            <a:lvl7pPr lvl="6" algn="ctr" rtl="0">
              <a:lnSpc>
                <a:spcPct val="100000"/>
              </a:lnSpc>
              <a:spcBef>
                <a:spcPts val="0"/>
              </a:spcBef>
              <a:spcAft>
                <a:spcPts val="0"/>
              </a:spcAft>
              <a:buClr>
                <a:schemeClr val="lt1"/>
              </a:buClr>
              <a:buSzPts val="1200"/>
              <a:buFont typeface="Nunito Light"/>
              <a:buChar char="●"/>
              <a:defRPr>
                <a:solidFill>
                  <a:schemeClr val="lt1"/>
                </a:solidFill>
              </a:defRPr>
            </a:lvl7pPr>
            <a:lvl8pPr lvl="7" algn="ctr" rtl="0">
              <a:lnSpc>
                <a:spcPct val="100000"/>
              </a:lnSpc>
              <a:spcBef>
                <a:spcPts val="0"/>
              </a:spcBef>
              <a:spcAft>
                <a:spcPts val="0"/>
              </a:spcAft>
              <a:buClr>
                <a:schemeClr val="lt1"/>
              </a:buClr>
              <a:buSzPts val="1200"/>
              <a:buFont typeface="Nunito Light"/>
              <a:buChar char="○"/>
              <a:defRPr>
                <a:solidFill>
                  <a:schemeClr val="lt1"/>
                </a:solidFill>
              </a:defRPr>
            </a:lvl8pPr>
            <a:lvl9pPr lvl="8" algn="ctr" rtl="0">
              <a:lnSpc>
                <a:spcPct val="100000"/>
              </a:lnSpc>
              <a:spcBef>
                <a:spcPts val="0"/>
              </a:spcBef>
              <a:spcAft>
                <a:spcPts val="0"/>
              </a:spcAft>
              <a:buClr>
                <a:schemeClr val="lt1"/>
              </a:buClr>
              <a:buSzPts val="1200"/>
              <a:buFont typeface="Nunito Light"/>
              <a:buChar char="■"/>
              <a:defRPr>
                <a:solidFill>
                  <a:schemeClr val="lt1"/>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1112"/>
        <p:cNvGrpSpPr/>
        <p:nvPr/>
      </p:nvGrpSpPr>
      <p:grpSpPr>
        <a:xfrm>
          <a:off x="0" y="0"/>
          <a:ext cx="0" cy="0"/>
          <a:chOff x="0" y="0"/>
          <a:chExt cx="0" cy="0"/>
        </a:xfrm>
      </p:grpSpPr>
      <p:grpSp>
        <p:nvGrpSpPr>
          <p:cNvPr id="1113" name="Google Shape;1113;p76"/>
          <p:cNvGrpSpPr/>
          <p:nvPr/>
        </p:nvGrpSpPr>
        <p:grpSpPr>
          <a:xfrm>
            <a:off x="211919" y="203151"/>
            <a:ext cx="8666032" cy="4711617"/>
            <a:chOff x="211919" y="203151"/>
            <a:chExt cx="8666032" cy="4711617"/>
          </a:xfrm>
        </p:grpSpPr>
        <p:grpSp>
          <p:nvGrpSpPr>
            <p:cNvPr id="1114" name="Google Shape;1114;p76"/>
            <p:cNvGrpSpPr/>
            <p:nvPr/>
          </p:nvGrpSpPr>
          <p:grpSpPr>
            <a:xfrm>
              <a:off x="211919" y="203151"/>
              <a:ext cx="8666032" cy="4711617"/>
              <a:chOff x="211919" y="203151"/>
              <a:chExt cx="8666032" cy="4711617"/>
            </a:xfrm>
          </p:grpSpPr>
          <p:sp>
            <p:nvSpPr>
              <p:cNvPr id="1115" name="Google Shape;1115;p76"/>
              <p:cNvSpPr/>
              <p:nvPr/>
            </p:nvSpPr>
            <p:spPr>
              <a:xfrm>
                <a:off x="211919" y="9130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6"/>
              <p:cNvSpPr/>
              <p:nvPr/>
            </p:nvSpPr>
            <p:spPr>
              <a:xfrm>
                <a:off x="8357292" y="11483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752217" y="2031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1813117" y="2399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6"/>
              <p:cNvSpPr/>
              <p:nvPr/>
            </p:nvSpPr>
            <p:spPr>
              <a:xfrm>
                <a:off x="2863477" y="2754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6"/>
              <p:cNvSpPr/>
              <p:nvPr/>
            </p:nvSpPr>
            <p:spPr>
              <a:xfrm>
                <a:off x="3892815" y="3096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4909021" y="3451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5913420" y="3780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6898065" y="4134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7872226" y="4463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8792422" y="4778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211919" y="22144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8359941" y="23748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752217" y="14980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6"/>
              <p:cNvSpPr/>
              <p:nvPr/>
            </p:nvSpPr>
            <p:spPr>
              <a:xfrm>
                <a:off x="8781939" y="16991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6"/>
              <p:cNvSpPr/>
              <p:nvPr/>
            </p:nvSpPr>
            <p:spPr>
              <a:xfrm>
                <a:off x="8785856" y="3046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211919" y="35186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6"/>
              <p:cNvSpPr/>
              <p:nvPr/>
            </p:nvSpPr>
            <p:spPr>
              <a:xfrm>
                <a:off x="8361266" y="36001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6"/>
              <p:cNvSpPr/>
              <p:nvPr/>
            </p:nvSpPr>
            <p:spPr>
              <a:xfrm>
                <a:off x="752217" y="27968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211919" y="48214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1288542" y="48214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2345525" y="48227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3386728" y="48227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412092" y="48239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5423057" y="48239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6418241" y="48266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7397644" y="48266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8365182" y="48266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752217" y="40943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76"/>
            <p:cNvSpPr/>
            <p:nvPr/>
          </p:nvSpPr>
          <p:spPr>
            <a:xfrm>
              <a:off x="8785856" y="4189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76"/>
          <p:cNvSpPr txBox="1">
            <a:spLocks noGrp="1"/>
          </p:cNvSpPr>
          <p:nvPr>
            <p:ph type="subTitle" idx="1"/>
          </p:nvPr>
        </p:nvSpPr>
        <p:spPr>
          <a:xfrm>
            <a:off x="720000" y="1514725"/>
            <a:ext cx="7704000" cy="4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6" name="Google Shape;1146;p7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47"/>
        <p:cNvGrpSpPr/>
        <p:nvPr/>
      </p:nvGrpSpPr>
      <p:grpSpPr>
        <a:xfrm>
          <a:off x="0" y="0"/>
          <a:ext cx="0" cy="0"/>
          <a:chOff x="0" y="0"/>
          <a:chExt cx="0" cy="0"/>
        </a:xfrm>
      </p:grpSpPr>
      <p:grpSp>
        <p:nvGrpSpPr>
          <p:cNvPr id="1148" name="Google Shape;1148;p77"/>
          <p:cNvGrpSpPr/>
          <p:nvPr/>
        </p:nvGrpSpPr>
        <p:grpSpPr>
          <a:xfrm>
            <a:off x="211919" y="203151"/>
            <a:ext cx="8666032" cy="4711617"/>
            <a:chOff x="211919" y="203151"/>
            <a:chExt cx="8666032" cy="4711617"/>
          </a:xfrm>
        </p:grpSpPr>
        <p:grpSp>
          <p:nvGrpSpPr>
            <p:cNvPr id="1149" name="Google Shape;1149;p77"/>
            <p:cNvGrpSpPr/>
            <p:nvPr/>
          </p:nvGrpSpPr>
          <p:grpSpPr>
            <a:xfrm>
              <a:off x="211919" y="203151"/>
              <a:ext cx="8666032" cy="4711617"/>
              <a:chOff x="211919" y="203151"/>
              <a:chExt cx="8666032" cy="4711617"/>
            </a:xfrm>
          </p:grpSpPr>
          <p:sp>
            <p:nvSpPr>
              <p:cNvPr id="1150" name="Google Shape;1150;p77"/>
              <p:cNvSpPr/>
              <p:nvPr/>
            </p:nvSpPr>
            <p:spPr>
              <a:xfrm>
                <a:off x="211919" y="9130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7"/>
              <p:cNvSpPr/>
              <p:nvPr/>
            </p:nvSpPr>
            <p:spPr>
              <a:xfrm>
                <a:off x="8357292" y="11483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7"/>
              <p:cNvSpPr/>
              <p:nvPr/>
            </p:nvSpPr>
            <p:spPr>
              <a:xfrm>
                <a:off x="752217" y="2031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7"/>
              <p:cNvSpPr/>
              <p:nvPr/>
            </p:nvSpPr>
            <p:spPr>
              <a:xfrm>
                <a:off x="1813117" y="2399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7"/>
              <p:cNvSpPr/>
              <p:nvPr/>
            </p:nvSpPr>
            <p:spPr>
              <a:xfrm>
                <a:off x="2863477" y="2754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7"/>
              <p:cNvSpPr/>
              <p:nvPr/>
            </p:nvSpPr>
            <p:spPr>
              <a:xfrm>
                <a:off x="3892815" y="3096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7"/>
              <p:cNvSpPr/>
              <p:nvPr/>
            </p:nvSpPr>
            <p:spPr>
              <a:xfrm>
                <a:off x="4909021" y="3451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7"/>
              <p:cNvSpPr/>
              <p:nvPr/>
            </p:nvSpPr>
            <p:spPr>
              <a:xfrm>
                <a:off x="5913420" y="3780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7"/>
              <p:cNvSpPr/>
              <p:nvPr/>
            </p:nvSpPr>
            <p:spPr>
              <a:xfrm>
                <a:off x="6898065" y="4134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7"/>
              <p:cNvSpPr/>
              <p:nvPr/>
            </p:nvSpPr>
            <p:spPr>
              <a:xfrm>
                <a:off x="7872226" y="4463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7"/>
              <p:cNvSpPr/>
              <p:nvPr/>
            </p:nvSpPr>
            <p:spPr>
              <a:xfrm>
                <a:off x="8792422" y="4778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7"/>
              <p:cNvSpPr/>
              <p:nvPr/>
            </p:nvSpPr>
            <p:spPr>
              <a:xfrm>
                <a:off x="211919" y="22144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7"/>
              <p:cNvSpPr/>
              <p:nvPr/>
            </p:nvSpPr>
            <p:spPr>
              <a:xfrm>
                <a:off x="8359941" y="23748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7"/>
              <p:cNvSpPr/>
              <p:nvPr/>
            </p:nvSpPr>
            <p:spPr>
              <a:xfrm>
                <a:off x="752217" y="14980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7"/>
              <p:cNvSpPr/>
              <p:nvPr/>
            </p:nvSpPr>
            <p:spPr>
              <a:xfrm>
                <a:off x="8781939" y="16991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7"/>
              <p:cNvSpPr/>
              <p:nvPr/>
            </p:nvSpPr>
            <p:spPr>
              <a:xfrm>
                <a:off x="8785856" y="3046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7"/>
              <p:cNvSpPr/>
              <p:nvPr/>
            </p:nvSpPr>
            <p:spPr>
              <a:xfrm>
                <a:off x="211919" y="35186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7"/>
              <p:cNvSpPr/>
              <p:nvPr/>
            </p:nvSpPr>
            <p:spPr>
              <a:xfrm>
                <a:off x="8361266" y="36001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7"/>
              <p:cNvSpPr/>
              <p:nvPr/>
            </p:nvSpPr>
            <p:spPr>
              <a:xfrm>
                <a:off x="752217" y="27968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7"/>
              <p:cNvSpPr/>
              <p:nvPr/>
            </p:nvSpPr>
            <p:spPr>
              <a:xfrm>
                <a:off x="211919" y="48214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7"/>
              <p:cNvSpPr/>
              <p:nvPr/>
            </p:nvSpPr>
            <p:spPr>
              <a:xfrm>
                <a:off x="1288542" y="48214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7"/>
              <p:cNvSpPr/>
              <p:nvPr/>
            </p:nvSpPr>
            <p:spPr>
              <a:xfrm>
                <a:off x="2345525" y="48227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7"/>
              <p:cNvSpPr/>
              <p:nvPr/>
            </p:nvSpPr>
            <p:spPr>
              <a:xfrm>
                <a:off x="3386728" y="48227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7"/>
              <p:cNvSpPr/>
              <p:nvPr/>
            </p:nvSpPr>
            <p:spPr>
              <a:xfrm>
                <a:off x="4412092" y="48239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7"/>
              <p:cNvSpPr/>
              <p:nvPr/>
            </p:nvSpPr>
            <p:spPr>
              <a:xfrm>
                <a:off x="5423057" y="48239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7"/>
              <p:cNvSpPr/>
              <p:nvPr/>
            </p:nvSpPr>
            <p:spPr>
              <a:xfrm>
                <a:off x="6418241" y="48266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7"/>
              <p:cNvSpPr/>
              <p:nvPr/>
            </p:nvSpPr>
            <p:spPr>
              <a:xfrm>
                <a:off x="7397644" y="48266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7"/>
              <p:cNvSpPr/>
              <p:nvPr/>
            </p:nvSpPr>
            <p:spPr>
              <a:xfrm>
                <a:off x="8365182" y="48266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7"/>
              <p:cNvSpPr/>
              <p:nvPr/>
            </p:nvSpPr>
            <p:spPr>
              <a:xfrm>
                <a:off x="752217" y="40943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9" name="Google Shape;1179;p77"/>
            <p:cNvSpPr/>
            <p:nvPr/>
          </p:nvSpPr>
          <p:spPr>
            <a:xfrm>
              <a:off x="8785856" y="4189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77"/>
          <p:cNvSpPr txBox="1">
            <a:spLocks noGrp="1"/>
          </p:cNvSpPr>
          <p:nvPr>
            <p:ph type="subTitle" idx="1"/>
          </p:nvPr>
        </p:nvSpPr>
        <p:spPr>
          <a:xfrm>
            <a:off x="1329600" y="1578625"/>
            <a:ext cx="3090600" cy="302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400"/>
              <a:buFont typeface="Anaheim"/>
              <a:buChar char="●"/>
              <a:defRPr/>
            </a:lvl1pPr>
            <a:lvl2pPr lvl="1" algn="ctr" rtl="0">
              <a:lnSpc>
                <a:spcPct val="100000"/>
              </a:lnSpc>
              <a:spcBef>
                <a:spcPts val="0"/>
              </a:spcBef>
              <a:spcAft>
                <a:spcPts val="0"/>
              </a:spcAft>
              <a:buClr>
                <a:srgbClr val="434343"/>
              </a:buClr>
              <a:buSzPts val="1400"/>
              <a:buFont typeface="Anaheim"/>
              <a:buChar char="○"/>
              <a:defRPr/>
            </a:lvl2pPr>
            <a:lvl3pPr lvl="2" algn="ctr" rtl="0">
              <a:lnSpc>
                <a:spcPct val="100000"/>
              </a:lnSpc>
              <a:spcBef>
                <a:spcPts val="0"/>
              </a:spcBef>
              <a:spcAft>
                <a:spcPts val="0"/>
              </a:spcAft>
              <a:buClr>
                <a:srgbClr val="434343"/>
              </a:buClr>
              <a:buSzPts val="1400"/>
              <a:buFont typeface="Anaheim"/>
              <a:buChar char="■"/>
              <a:defRPr/>
            </a:lvl3pPr>
            <a:lvl4pPr lvl="3" algn="ctr" rtl="0">
              <a:lnSpc>
                <a:spcPct val="100000"/>
              </a:lnSpc>
              <a:spcBef>
                <a:spcPts val="0"/>
              </a:spcBef>
              <a:spcAft>
                <a:spcPts val="0"/>
              </a:spcAft>
              <a:buClr>
                <a:srgbClr val="434343"/>
              </a:buClr>
              <a:buSzPts val="1400"/>
              <a:buFont typeface="Anaheim"/>
              <a:buChar char="●"/>
              <a:defRPr/>
            </a:lvl4pPr>
            <a:lvl5pPr lvl="4" algn="ctr" rtl="0">
              <a:lnSpc>
                <a:spcPct val="100000"/>
              </a:lnSpc>
              <a:spcBef>
                <a:spcPts val="0"/>
              </a:spcBef>
              <a:spcAft>
                <a:spcPts val="0"/>
              </a:spcAft>
              <a:buClr>
                <a:srgbClr val="434343"/>
              </a:buClr>
              <a:buSzPts val="1400"/>
              <a:buFont typeface="Anaheim"/>
              <a:buChar char="○"/>
              <a:defRPr/>
            </a:lvl5pPr>
            <a:lvl6pPr lvl="5" algn="ctr" rtl="0">
              <a:lnSpc>
                <a:spcPct val="100000"/>
              </a:lnSpc>
              <a:spcBef>
                <a:spcPts val="0"/>
              </a:spcBef>
              <a:spcAft>
                <a:spcPts val="0"/>
              </a:spcAft>
              <a:buClr>
                <a:srgbClr val="434343"/>
              </a:buClr>
              <a:buSzPts val="1400"/>
              <a:buFont typeface="Anaheim"/>
              <a:buChar char="■"/>
              <a:defRPr/>
            </a:lvl6pPr>
            <a:lvl7pPr lvl="6" algn="ctr" rtl="0">
              <a:lnSpc>
                <a:spcPct val="100000"/>
              </a:lnSpc>
              <a:spcBef>
                <a:spcPts val="0"/>
              </a:spcBef>
              <a:spcAft>
                <a:spcPts val="0"/>
              </a:spcAft>
              <a:buClr>
                <a:srgbClr val="434343"/>
              </a:buClr>
              <a:buSzPts val="1400"/>
              <a:buFont typeface="Anaheim"/>
              <a:buChar char="●"/>
              <a:defRPr/>
            </a:lvl7pPr>
            <a:lvl8pPr lvl="7" algn="ctr" rtl="0">
              <a:lnSpc>
                <a:spcPct val="100000"/>
              </a:lnSpc>
              <a:spcBef>
                <a:spcPts val="0"/>
              </a:spcBef>
              <a:spcAft>
                <a:spcPts val="0"/>
              </a:spcAft>
              <a:buClr>
                <a:srgbClr val="434343"/>
              </a:buClr>
              <a:buSzPts val="1400"/>
              <a:buFont typeface="Anaheim"/>
              <a:buChar char="○"/>
              <a:defRPr/>
            </a:lvl8pPr>
            <a:lvl9pPr lvl="8" algn="ctr" rtl="0">
              <a:lnSpc>
                <a:spcPct val="100000"/>
              </a:lnSpc>
              <a:spcBef>
                <a:spcPts val="0"/>
              </a:spcBef>
              <a:spcAft>
                <a:spcPts val="0"/>
              </a:spcAft>
              <a:buClr>
                <a:srgbClr val="434343"/>
              </a:buClr>
              <a:buSzPts val="1400"/>
              <a:buFont typeface="Anaheim"/>
              <a:buChar char="■"/>
              <a:defRPr/>
            </a:lvl9pPr>
          </a:lstStyle>
          <a:p>
            <a:endParaRPr/>
          </a:p>
        </p:txBody>
      </p:sp>
      <p:sp>
        <p:nvSpPr>
          <p:cNvPr id="1181" name="Google Shape;1181;p77"/>
          <p:cNvSpPr txBox="1">
            <a:spLocks noGrp="1"/>
          </p:cNvSpPr>
          <p:nvPr>
            <p:ph type="subTitle" idx="2"/>
          </p:nvPr>
        </p:nvSpPr>
        <p:spPr>
          <a:xfrm>
            <a:off x="4728325" y="1578625"/>
            <a:ext cx="3086100" cy="302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400"/>
              <a:buFont typeface="Anaheim"/>
              <a:buChar char="●"/>
              <a:defRPr/>
            </a:lvl1pPr>
            <a:lvl2pPr lvl="1" algn="ctr" rtl="0">
              <a:lnSpc>
                <a:spcPct val="100000"/>
              </a:lnSpc>
              <a:spcBef>
                <a:spcPts val="0"/>
              </a:spcBef>
              <a:spcAft>
                <a:spcPts val="0"/>
              </a:spcAft>
              <a:buClr>
                <a:srgbClr val="434343"/>
              </a:buClr>
              <a:buSzPts val="1400"/>
              <a:buFont typeface="Anaheim"/>
              <a:buChar char="○"/>
              <a:defRPr/>
            </a:lvl2pPr>
            <a:lvl3pPr lvl="2" algn="ctr" rtl="0">
              <a:lnSpc>
                <a:spcPct val="100000"/>
              </a:lnSpc>
              <a:spcBef>
                <a:spcPts val="0"/>
              </a:spcBef>
              <a:spcAft>
                <a:spcPts val="0"/>
              </a:spcAft>
              <a:buClr>
                <a:srgbClr val="434343"/>
              </a:buClr>
              <a:buSzPts val="1400"/>
              <a:buFont typeface="Anaheim"/>
              <a:buChar char="■"/>
              <a:defRPr/>
            </a:lvl3pPr>
            <a:lvl4pPr lvl="3" algn="ctr" rtl="0">
              <a:lnSpc>
                <a:spcPct val="100000"/>
              </a:lnSpc>
              <a:spcBef>
                <a:spcPts val="0"/>
              </a:spcBef>
              <a:spcAft>
                <a:spcPts val="0"/>
              </a:spcAft>
              <a:buClr>
                <a:srgbClr val="434343"/>
              </a:buClr>
              <a:buSzPts val="1400"/>
              <a:buFont typeface="Anaheim"/>
              <a:buChar char="●"/>
              <a:defRPr/>
            </a:lvl4pPr>
            <a:lvl5pPr lvl="4" algn="ctr" rtl="0">
              <a:lnSpc>
                <a:spcPct val="100000"/>
              </a:lnSpc>
              <a:spcBef>
                <a:spcPts val="0"/>
              </a:spcBef>
              <a:spcAft>
                <a:spcPts val="0"/>
              </a:spcAft>
              <a:buClr>
                <a:srgbClr val="434343"/>
              </a:buClr>
              <a:buSzPts val="1400"/>
              <a:buFont typeface="Anaheim"/>
              <a:buChar char="○"/>
              <a:defRPr/>
            </a:lvl5pPr>
            <a:lvl6pPr lvl="5" algn="ctr" rtl="0">
              <a:lnSpc>
                <a:spcPct val="100000"/>
              </a:lnSpc>
              <a:spcBef>
                <a:spcPts val="0"/>
              </a:spcBef>
              <a:spcAft>
                <a:spcPts val="0"/>
              </a:spcAft>
              <a:buClr>
                <a:srgbClr val="434343"/>
              </a:buClr>
              <a:buSzPts val="1400"/>
              <a:buFont typeface="Anaheim"/>
              <a:buChar char="■"/>
              <a:defRPr/>
            </a:lvl6pPr>
            <a:lvl7pPr lvl="6" algn="ctr" rtl="0">
              <a:lnSpc>
                <a:spcPct val="100000"/>
              </a:lnSpc>
              <a:spcBef>
                <a:spcPts val="0"/>
              </a:spcBef>
              <a:spcAft>
                <a:spcPts val="0"/>
              </a:spcAft>
              <a:buClr>
                <a:srgbClr val="434343"/>
              </a:buClr>
              <a:buSzPts val="1400"/>
              <a:buFont typeface="Anaheim"/>
              <a:buChar char="●"/>
              <a:defRPr/>
            </a:lvl7pPr>
            <a:lvl8pPr lvl="7" algn="ctr" rtl="0">
              <a:lnSpc>
                <a:spcPct val="100000"/>
              </a:lnSpc>
              <a:spcBef>
                <a:spcPts val="0"/>
              </a:spcBef>
              <a:spcAft>
                <a:spcPts val="0"/>
              </a:spcAft>
              <a:buClr>
                <a:srgbClr val="434343"/>
              </a:buClr>
              <a:buSzPts val="1400"/>
              <a:buFont typeface="Anaheim"/>
              <a:buChar char="○"/>
              <a:defRPr/>
            </a:lvl8pPr>
            <a:lvl9pPr lvl="8" algn="ctr" rtl="0">
              <a:lnSpc>
                <a:spcPct val="100000"/>
              </a:lnSpc>
              <a:spcBef>
                <a:spcPts val="0"/>
              </a:spcBef>
              <a:spcAft>
                <a:spcPts val="0"/>
              </a:spcAft>
              <a:buClr>
                <a:srgbClr val="434343"/>
              </a:buClr>
              <a:buSzPts val="1400"/>
              <a:buFont typeface="Anaheim"/>
              <a:buChar char="■"/>
              <a:defRPr/>
            </a:lvl9pPr>
          </a:lstStyle>
          <a:p>
            <a:endParaRPr/>
          </a:p>
        </p:txBody>
      </p:sp>
      <p:sp>
        <p:nvSpPr>
          <p:cNvPr id="1182" name="Google Shape;1182;p7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83"/>
        <p:cNvGrpSpPr/>
        <p:nvPr/>
      </p:nvGrpSpPr>
      <p:grpSpPr>
        <a:xfrm>
          <a:off x="0" y="0"/>
          <a:ext cx="0" cy="0"/>
          <a:chOff x="0" y="0"/>
          <a:chExt cx="0" cy="0"/>
        </a:xfrm>
      </p:grpSpPr>
      <p:grpSp>
        <p:nvGrpSpPr>
          <p:cNvPr id="1184" name="Google Shape;1184;p78"/>
          <p:cNvGrpSpPr/>
          <p:nvPr/>
        </p:nvGrpSpPr>
        <p:grpSpPr>
          <a:xfrm>
            <a:off x="211919" y="203151"/>
            <a:ext cx="8692018" cy="4711617"/>
            <a:chOff x="211919" y="126951"/>
            <a:chExt cx="8692018" cy="4711617"/>
          </a:xfrm>
        </p:grpSpPr>
        <p:sp>
          <p:nvSpPr>
            <p:cNvPr id="1185" name="Google Shape;1185;p78"/>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8"/>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8"/>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8"/>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8"/>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8"/>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8"/>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8"/>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8"/>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8"/>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8"/>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8"/>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8"/>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8"/>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8"/>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8"/>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8"/>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8"/>
            <p:cNvSpPr/>
            <p:nvPr/>
          </p:nvSpPr>
          <p:spPr>
            <a:xfrm>
              <a:off x="6414267" y="2259233"/>
              <a:ext cx="89445" cy="89445"/>
            </a:xfrm>
            <a:custGeom>
              <a:avLst/>
              <a:gdLst/>
              <a:ahLst/>
              <a:cxnLst/>
              <a:rect l="l" t="t" r="r" b="b"/>
              <a:pathLst>
                <a:path w="1553" h="1553" extrusionOk="0">
                  <a:moveTo>
                    <a:pt x="1553" y="800"/>
                  </a:moveTo>
                  <a:cubicBezTo>
                    <a:pt x="1553" y="1211"/>
                    <a:pt x="1211" y="1553"/>
                    <a:pt x="777" y="1530"/>
                  </a:cubicBezTo>
                  <a:cubicBezTo>
                    <a:pt x="343" y="1530"/>
                    <a:pt x="1" y="1165"/>
                    <a:pt x="1" y="754"/>
                  </a:cubicBezTo>
                  <a:cubicBezTo>
                    <a:pt x="1" y="343"/>
                    <a:pt x="343" y="1"/>
                    <a:pt x="777" y="24"/>
                  </a:cubicBezTo>
                  <a:cubicBezTo>
                    <a:pt x="1165" y="24"/>
                    <a:pt x="1553" y="366"/>
                    <a:pt x="1553"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8"/>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8"/>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8"/>
            <p:cNvSpPr/>
            <p:nvPr/>
          </p:nvSpPr>
          <p:spPr>
            <a:xfrm>
              <a:off x="1814442" y="1448123"/>
              <a:ext cx="96011" cy="96011"/>
            </a:xfrm>
            <a:custGeom>
              <a:avLst/>
              <a:gdLst/>
              <a:ahLst/>
              <a:cxnLst/>
              <a:rect l="l" t="t" r="r" b="b"/>
              <a:pathLst>
                <a:path w="1667" h="1667" extrusionOk="0">
                  <a:moveTo>
                    <a:pt x="1666" y="868"/>
                  </a:moveTo>
                  <a:cubicBezTo>
                    <a:pt x="1666" y="1302"/>
                    <a:pt x="1278" y="1667"/>
                    <a:pt x="822" y="1644"/>
                  </a:cubicBezTo>
                  <a:cubicBezTo>
                    <a:pt x="388" y="1644"/>
                    <a:pt x="0" y="1256"/>
                    <a:pt x="0" y="800"/>
                  </a:cubicBezTo>
                  <a:cubicBezTo>
                    <a:pt x="0" y="366"/>
                    <a:pt x="388" y="1"/>
                    <a:pt x="822" y="46"/>
                  </a:cubicBezTo>
                  <a:cubicBezTo>
                    <a:pt x="1301" y="69"/>
                    <a:pt x="1666" y="412"/>
                    <a:pt x="1666"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8"/>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8"/>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8"/>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8"/>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8"/>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8"/>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8"/>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8"/>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8"/>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8"/>
            <p:cNvSpPr/>
            <p:nvPr/>
          </p:nvSpPr>
          <p:spPr>
            <a:xfrm>
              <a:off x="8818466" y="39811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8"/>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8"/>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8"/>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8"/>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8"/>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8"/>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8"/>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8"/>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8"/>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8"/>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8"/>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8"/>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8"/>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8"/>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8"/>
            <p:cNvSpPr/>
            <p:nvPr/>
          </p:nvSpPr>
          <p:spPr>
            <a:xfrm>
              <a:off x="7392345" y="2278988"/>
              <a:ext cx="88178" cy="86796"/>
            </a:xfrm>
            <a:custGeom>
              <a:avLst/>
              <a:gdLst/>
              <a:ahLst/>
              <a:cxnLst/>
              <a:rect l="l" t="t" r="r" b="b"/>
              <a:pathLst>
                <a:path w="1531" h="1507" extrusionOk="0">
                  <a:moveTo>
                    <a:pt x="1530" y="753"/>
                  </a:moveTo>
                  <a:cubicBezTo>
                    <a:pt x="1530" y="1187"/>
                    <a:pt x="1188" y="1507"/>
                    <a:pt x="777" y="1507"/>
                  </a:cubicBezTo>
                  <a:cubicBezTo>
                    <a:pt x="343" y="1507"/>
                    <a:pt x="1" y="1164"/>
                    <a:pt x="1" y="731"/>
                  </a:cubicBezTo>
                  <a:cubicBezTo>
                    <a:pt x="1" y="297"/>
                    <a:pt x="343" y="0"/>
                    <a:pt x="777" y="0"/>
                  </a:cubicBezTo>
                  <a:cubicBezTo>
                    <a:pt x="1188" y="23"/>
                    <a:pt x="1530" y="365"/>
                    <a:pt x="1530"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78"/>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7" name="Google Shape;1237;p78"/>
          <p:cNvSpPr txBox="1">
            <a:spLocks noGrp="1"/>
          </p:cNvSpPr>
          <p:nvPr>
            <p:ph type="title" idx="2"/>
          </p:nvPr>
        </p:nvSpPr>
        <p:spPr>
          <a:xfrm>
            <a:off x="720000" y="2956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8" name="Google Shape;1238;p78"/>
          <p:cNvSpPr txBox="1">
            <a:spLocks noGrp="1"/>
          </p:cNvSpPr>
          <p:nvPr>
            <p:ph type="subTitle" idx="1"/>
          </p:nvPr>
        </p:nvSpPr>
        <p:spPr>
          <a:xfrm>
            <a:off x="720000" y="3467060"/>
            <a:ext cx="23364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9" name="Google Shape;1239;p78"/>
          <p:cNvSpPr txBox="1">
            <a:spLocks noGrp="1"/>
          </p:cNvSpPr>
          <p:nvPr>
            <p:ph type="title" idx="3"/>
          </p:nvPr>
        </p:nvSpPr>
        <p:spPr>
          <a:xfrm>
            <a:off x="3403800" y="2956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0" name="Google Shape;1240;p78"/>
          <p:cNvSpPr txBox="1">
            <a:spLocks noGrp="1"/>
          </p:cNvSpPr>
          <p:nvPr>
            <p:ph type="subTitle" idx="4"/>
          </p:nvPr>
        </p:nvSpPr>
        <p:spPr>
          <a:xfrm>
            <a:off x="3403800" y="3467060"/>
            <a:ext cx="23364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1" name="Google Shape;1241;p78"/>
          <p:cNvSpPr txBox="1">
            <a:spLocks noGrp="1"/>
          </p:cNvSpPr>
          <p:nvPr>
            <p:ph type="title" idx="5"/>
          </p:nvPr>
        </p:nvSpPr>
        <p:spPr>
          <a:xfrm>
            <a:off x="6087600" y="2956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2" name="Google Shape;1242;p78"/>
          <p:cNvSpPr txBox="1">
            <a:spLocks noGrp="1"/>
          </p:cNvSpPr>
          <p:nvPr>
            <p:ph type="subTitle" idx="6"/>
          </p:nvPr>
        </p:nvSpPr>
        <p:spPr>
          <a:xfrm>
            <a:off x="6087600" y="3467060"/>
            <a:ext cx="23364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43"/>
        <p:cNvGrpSpPr/>
        <p:nvPr/>
      </p:nvGrpSpPr>
      <p:grpSpPr>
        <a:xfrm>
          <a:off x="0" y="0"/>
          <a:ext cx="0" cy="0"/>
          <a:chOff x="0" y="0"/>
          <a:chExt cx="0" cy="0"/>
        </a:xfrm>
      </p:grpSpPr>
      <p:grpSp>
        <p:nvGrpSpPr>
          <p:cNvPr id="1244" name="Google Shape;1244;p79"/>
          <p:cNvGrpSpPr/>
          <p:nvPr/>
        </p:nvGrpSpPr>
        <p:grpSpPr>
          <a:xfrm>
            <a:off x="211919" y="203151"/>
            <a:ext cx="8666032" cy="4711617"/>
            <a:chOff x="211919" y="126951"/>
            <a:chExt cx="8666032" cy="4711617"/>
          </a:xfrm>
        </p:grpSpPr>
        <p:sp>
          <p:nvSpPr>
            <p:cNvPr id="1245" name="Google Shape;1245;p79"/>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9"/>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9"/>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9"/>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9"/>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9"/>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9"/>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9"/>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9"/>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9"/>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9"/>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9"/>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9"/>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9"/>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9"/>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9"/>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9"/>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9"/>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9"/>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9"/>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9"/>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9"/>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9"/>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9"/>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9"/>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9"/>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9"/>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9"/>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9"/>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9"/>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9"/>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9"/>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9"/>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9"/>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9"/>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9"/>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9"/>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9"/>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9"/>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9"/>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9"/>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9"/>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9"/>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9"/>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9"/>
            <p:cNvSpPr/>
            <p:nvPr/>
          </p:nvSpPr>
          <p:spPr>
            <a:xfrm>
              <a:off x="3896789" y="2768027"/>
              <a:ext cx="92094" cy="90770"/>
            </a:xfrm>
            <a:custGeom>
              <a:avLst/>
              <a:gdLst/>
              <a:ahLst/>
              <a:cxnLst/>
              <a:rect l="l" t="t" r="r" b="b"/>
              <a:pathLst>
                <a:path w="1599" h="1576" extrusionOk="0">
                  <a:moveTo>
                    <a:pt x="1598" y="799"/>
                  </a:moveTo>
                  <a:cubicBezTo>
                    <a:pt x="1598" y="1233"/>
                    <a:pt x="1233" y="1575"/>
                    <a:pt x="799" y="1575"/>
                  </a:cubicBezTo>
                  <a:cubicBezTo>
                    <a:pt x="366" y="1575"/>
                    <a:pt x="0" y="1187"/>
                    <a:pt x="0" y="776"/>
                  </a:cubicBezTo>
                  <a:cubicBezTo>
                    <a:pt x="0" y="343"/>
                    <a:pt x="366"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9"/>
            <p:cNvSpPr/>
            <p:nvPr/>
          </p:nvSpPr>
          <p:spPr>
            <a:xfrm>
              <a:off x="4911671" y="2783808"/>
              <a:ext cx="92094" cy="90712"/>
            </a:xfrm>
            <a:custGeom>
              <a:avLst/>
              <a:gdLst/>
              <a:ahLst/>
              <a:cxnLst/>
              <a:rect l="l" t="t" r="r" b="b"/>
              <a:pathLst>
                <a:path w="1599" h="1575" extrusionOk="0">
                  <a:moveTo>
                    <a:pt x="1598" y="822"/>
                  </a:moveTo>
                  <a:cubicBezTo>
                    <a:pt x="1598" y="1233"/>
                    <a:pt x="1279" y="1575"/>
                    <a:pt x="799" y="1575"/>
                  </a:cubicBezTo>
                  <a:cubicBezTo>
                    <a:pt x="389" y="1575"/>
                    <a:pt x="0" y="1210"/>
                    <a:pt x="0" y="776"/>
                  </a:cubicBezTo>
                  <a:cubicBezTo>
                    <a:pt x="0" y="342"/>
                    <a:pt x="343" y="0"/>
                    <a:pt x="799" y="0"/>
                  </a:cubicBezTo>
                  <a:cubicBezTo>
                    <a:pt x="1279" y="0"/>
                    <a:pt x="1598" y="388"/>
                    <a:pt x="1598"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9"/>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9"/>
            <p:cNvSpPr/>
            <p:nvPr/>
          </p:nvSpPr>
          <p:spPr>
            <a:xfrm>
              <a:off x="6902039" y="2814046"/>
              <a:ext cx="89445" cy="90712"/>
            </a:xfrm>
            <a:custGeom>
              <a:avLst/>
              <a:gdLst/>
              <a:ahLst/>
              <a:cxnLst/>
              <a:rect l="l" t="t" r="r" b="b"/>
              <a:pathLst>
                <a:path w="1553" h="1575" extrusionOk="0">
                  <a:moveTo>
                    <a:pt x="1552" y="799"/>
                  </a:moveTo>
                  <a:cubicBezTo>
                    <a:pt x="1552" y="1233"/>
                    <a:pt x="1210" y="1575"/>
                    <a:pt x="776" y="1552"/>
                  </a:cubicBezTo>
                  <a:cubicBezTo>
                    <a:pt x="342" y="1552"/>
                    <a:pt x="0" y="1210"/>
                    <a:pt x="0" y="776"/>
                  </a:cubicBezTo>
                  <a:cubicBezTo>
                    <a:pt x="0" y="342"/>
                    <a:pt x="342" y="0"/>
                    <a:pt x="776" y="23"/>
                  </a:cubicBezTo>
                  <a:cubicBezTo>
                    <a:pt x="1210" y="23"/>
                    <a:pt x="1552" y="365"/>
                    <a:pt x="155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9"/>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9"/>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9"/>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9"/>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9"/>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9"/>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9"/>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9"/>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9"/>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9"/>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9"/>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9"/>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9"/>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79"/>
          <p:cNvSpPr txBox="1">
            <a:spLocks noGrp="1"/>
          </p:cNvSpPr>
          <p:nvPr>
            <p:ph type="title"/>
          </p:nvPr>
        </p:nvSpPr>
        <p:spPr>
          <a:xfrm>
            <a:off x="761575" y="18342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7" name="Google Shape;1307;p79"/>
          <p:cNvSpPr txBox="1">
            <a:spLocks noGrp="1"/>
          </p:cNvSpPr>
          <p:nvPr>
            <p:ph type="subTitle" idx="1"/>
          </p:nvPr>
        </p:nvSpPr>
        <p:spPr>
          <a:xfrm>
            <a:off x="761575" y="2267481"/>
            <a:ext cx="2336400" cy="58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8" name="Google Shape;1308;p79"/>
          <p:cNvSpPr txBox="1">
            <a:spLocks noGrp="1"/>
          </p:cNvSpPr>
          <p:nvPr>
            <p:ph type="title" idx="2"/>
          </p:nvPr>
        </p:nvSpPr>
        <p:spPr>
          <a:xfrm>
            <a:off x="6089904" y="1831848"/>
            <a:ext cx="2340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9" name="Google Shape;1309;p79"/>
          <p:cNvSpPr txBox="1">
            <a:spLocks noGrp="1"/>
          </p:cNvSpPr>
          <p:nvPr>
            <p:ph type="subTitle" idx="3"/>
          </p:nvPr>
        </p:nvSpPr>
        <p:spPr>
          <a:xfrm>
            <a:off x="6089901" y="2264723"/>
            <a:ext cx="2340900" cy="5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0" name="Google Shape;1310;p79"/>
          <p:cNvSpPr txBox="1">
            <a:spLocks noGrp="1"/>
          </p:cNvSpPr>
          <p:nvPr>
            <p:ph type="title" idx="4"/>
          </p:nvPr>
        </p:nvSpPr>
        <p:spPr>
          <a:xfrm>
            <a:off x="755171" y="3569208"/>
            <a:ext cx="2340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1" name="Google Shape;1311;p79"/>
          <p:cNvSpPr txBox="1">
            <a:spLocks noGrp="1"/>
          </p:cNvSpPr>
          <p:nvPr>
            <p:ph type="subTitle" idx="5"/>
          </p:nvPr>
        </p:nvSpPr>
        <p:spPr>
          <a:xfrm>
            <a:off x="755175" y="4002075"/>
            <a:ext cx="23409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2" name="Google Shape;1312;p79"/>
          <p:cNvSpPr txBox="1">
            <a:spLocks noGrp="1"/>
          </p:cNvSpPr>
          <p:nvPr>
            <p:ph type="title" idx="6"/>
          </p:nvPr>
        </p:nvSpPr>
        <p:spPr>
          <a:xfrm>
            <a:off x="6089904" y="3569208"/>
            <a:ext cx="2340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3" name="Google Shape;1313;p79"/>
          <p:cNvSpPr txBox="1">
            <a:spLocks noGrp="1"/>
          </p:cNvSpPr>
          <p:nvPr>
            <p:ph type="subTitle" idx="7"/>
          </p:nvPr>
        </p:nvSpPr>
        <p:spPr>
          <a:xfrm>
            <a:off x="6089902" y="4002075"/>
            <a:ext cx="23409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4" name="Google Shape;1314;p79"/>
          <p:cNvSpPr txBox="1">
            <a:spLocks noGrp="1"/>
          </p:cNvSpPr>
          <p:nvPr>
            <p:ph type="title" idx="8"/>
          </p:nvPr>
        </p:nvSpPr>
        <p:spPr>
          <a:xfrm>
            <a:off x="720000" y="539496"/>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5" name="Google Shape;1315;p79"/>
          <p:cNvSpPr/>
          <p:nvPr/>
        </p:nvSpPr>
        <p:spPr>
          <a:xfrm>
            <a:off x="8792431" y="412782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316"/>
        <p:cNvGrpSpPr/>
        <p:nvPr/>
      </p:nvGrpSpPr>
      <p:grpSpPr>
        <a:xfrm>
          <a:off x="0" y="0"/>
          <a:ext cx="0" cy="0"/>
          <a:chOff x="0" y="0"/>
          <a:chExt cx="0" cy="0"/>
        </a:xfrm>
      </p:grpSpPr>
      <p:grpSp>
        <p:nvGrpSpPr>
          <p:cNvPr id="1317" name="Google Shape;1317;p80"/>
          <p:cNvGrpSpPr/>
          <p:nvPr/>
        </p:nvGrpSpPr>
        <p:grpSpPr>
          <a:xfrm>
            <a:off x="211919" y="203151"/>
            <a:ext cx="8666032" cy="4711617"/>
            <a:chOff x="211919" y="203151"/>
            <a:chExt cx="8666032" cy="4711617"/>
          </a:xfrm>
        </p:grpSpPr>
        <p:grpSp>
          <p:nvGrpSpPr>
            <p:cNvPr id="1318" name="Google Shape;1318;p80"/>
            <p:cNvGrpSpPr/>
            <p:nvPr/>
          </p:nvGrpSpPr>
          <p:grpSpPr>
            <a:xfrm>
              <a:off x="211919" y="203151"/>
              <a:ext cx="8666032" cy="4711617"/>
              <a:chOff x="211919" y="203151"/>
              <a:chExt cx="8666032" cy="4711617"/>
            </a:xfrm>
          </p:grpSpPr>
          <p:sp>
            <p:nvSpPr>
              <p:cNvPr id="1319" name="Google Shape;1319;p80"/>
              <p:cNvSpPr/>
              <p:nvPr/>
            </p:nvSpPr>
            <p:spPr>
              <a:xfrm>
                <a:off x="211919" y="9130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0"/>
              <p:cNvSpPr/>
              <p:nvPr/>
            </p:nvSpPr>
            <p:spPr>
              <a:xfrm>
                <a:off x="8357292" y="11483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0"/>
              <p:cNvSpPr/>
              <p:nvPr/>
            </p:nvSpPr>
            <p:spPr>
              <a:xfrm>
                <a:off x="752217" y="2031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0"/>
              <p:cNvSpPr/>
              <p:nvPr/>
            </p:nvSpPr>
            <p:spPr>
              <a:xfrm>
                <a:off x="1813117" y="2399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0"/>
              <p:cNvSpPr/>
              <p:nvPr/>
            </p:nvSpPr>
            <p:spPr>
              <a:xfrm>
                <a:off x="2863477" y="2754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0"/>
              <p:cNvSpPr/>
              <p:nvPr/>
            </p:nvSpPr>
            <p:spPr>
              <a:xfrm>
                <a:off x="3892815" y="3096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0"/>
              <p:cNvSpPr/>
              <p:nvPr/>
            </p:nvSpPr>
            <p:spPr>
              <a:xfrm>
                <a:off x="4909021" y="3451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0"/>
              <p:cNvSpPr/>
              <p:nvPr/>
            </p:nvSpPr>
            <p:spPr>
              <a:xfrm>
                <a:off x="5913420" y="3780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0"/>
              <p:cNvSpPr/>
              <p:nvPr/>
            </p:nvSpPr>
            <p:spPr>
              <a:xfrm>
                <a:off x="6898065" y="4134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0"/>
              <p:cNvSpPr/>
              <p:nvPr/>
            </p:nvSpPr>
            <p:spPr>
              <a:xfrm>
                <a:off x="7872226" y="4463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0"/>
              <p:cNvSpPr/>
              <p:nvPr/>
            </p:nvSpPr>
            <p:spPr>
              <a:xfrm>
                <a:off x="8792422" y="4778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0"/>
              <p:cNvSpPr/>
              <p:nvPr/>
            </p:nvSpPr>
            <p:spPr>
              <a:xfrm>
                <a:off x="211919" y="22144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0"/>
              <p:cNvSpPr/>
              <p:nvPr/>
            </p:nvSpPr>
            <p:spPr>
              <a:xfrm>
                <a:off x="8359941" y="23748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0"/>
              <p:cNvSpPr/>
              <p:nvPr/>
            </p:nvSpPr>
            <p:spPr>
              <a:xfrm>
                <a:off x="752217" y="14980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0"/>
              <p:cNvSpPr/>
              <p:nvPr/>
            </p:nvSpPr>
            <p:spPr>
              <a:xfrm>
                <a:off x="8781939" y="16991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0"/>
              <p:cNvSpPr/>
              <p:nvPr/>
            </p:nvSpPr>
            <p:spPr>
              <a:xfrm>
                <a:off x="8785856" y="3046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0"/>
              <p:cNvSpPr/>
              <p:nvPr/>
            </p:nvSpPr>
            <p:spPr>
              <a:xfrm>
                <a:off x="211919" y="35186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0"/>
              <p:cNvSpPr/>
              <p:nvPr/>
            </p:nvSpPr>
            <p:spPr>
              <a:xfrm>
                <a:off x="8361266" y="36001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0"/>
              <p:cNvSpPr/>
              <p:nvPr/>
            </p:nvSpPr>
            <p:spPr>
              <a:xfrm>
                <a:off x="752217" y="27968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0"/>
              <p:cNvSpPr/>
              <p:nvPr/>
            </p:nvSpPr>
            <p:spPr>
              <a:xfrm>
                <a:off x="211919" y="48214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0"/>
              <p:cNvSpPr/>
              <p:nvPr/>
            </p:nvSpPr>
            <p:spPr>
              <a:xfrm>
                <a:off x="1288542" y="48214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0"/>
              <p:cNvSpPr/>
              <p:nvPr/>
            </p:nvSpPr>
            <p:spPr>
              <a:xfrm>
                <a:off x="2345525" y="48227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0"/>
              <p:cNvSpPr/>
              <p:nvPr/>
            </p:nvSpPr>
            <p:spPr>
              <a:xfrm>
                <a:off x="3386728" y="48227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0"/>
              <p:cNvSpPr/>
              <p:nvPr/>
            </p:nvSpPr>
            <p:spPr>
              <a:xfrm>
                <a:off x="4412092" y="48239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0"/>
              <p:cNvSpPr/>
              <p:nvPr/>
            </p:nvSpPr>
            <p:spPr>
              <a:xfrm>
                <a:off x="5423057" y="48239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0"/>
              <p:cNvSpPr/>
              <p:nvPr/>
            </p:nvSpPr>
            <p:spPr>
              <a:xfrm>
                <a:off x="6418241" y="48266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0"/>
              <p:cNvSpPr/>
              <p:nvPr/>
            </p:nvSpPr>
            <p:spPr>
              <a:xfrm>
                <a:off x="7397644" y="48266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0"/>
              <p:cNvSpPr/>
              <p:nvPr/>
            </p:nvSpPr>
            <p:spPr>
              <a:xfrm>
                <a:off x="8365182" y="48266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0"/>
              <p:cNvSpPr/>
              <p:nvPr/>
            </p:nvSpPr>
            <p:spPr>
              <a:xfrm>
                <a:off x="752217" y="40943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80"/>
            <p:cNvSpPr/>
            <p:nvPr/>
          </p:nvSpPr>
          <p:spPr>
            <a:xfrm>
              <a:off x="8785856" y="4189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80"/>
          <p:cNvSpPr txBox="1">
            <a:spLocks noGrp="1"/>
          </p:cNvSpPr>
          <p:nvPr>
            <p:ph type="title"/>
          </p:nvPr>
        </p:nvSpPr>
        <p:spPr>
          <a:xfrm>
            <a:off x="720000" y="203869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0" name="Google Shape;1350;p80"/>
          <p:cNvSpPr txBox="1">
            <a:spLocks noGrp="1"/>
          </p:cNvSpPr>
          <p:nvPr>
            <p:ph type="subTitle" idx="1"/>
          </p:nvPr>
        </p:nvSpPr>
        <p:spPr>
          <a:xfrm>
            <a:off x="720000" y="2497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1" name="Google Shape;1351;p80"/>
          <p:cNvSpPr txBox="1">
            <a:spLocks noGrp="1"/>
          </p:cNvSpPr>
          <p:nvPr>
            <p:ph type="title" idx="2"/>
          </p:nvPr>
        </p:nvSpPr>
        <p:spPr>
          <a:xfrm>
            <a:off x="3419269" y="203869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2" name="Google Shape;1352;p80"/>
          <p:cNvSpPr txBox="1">
            <a:spLocks noGrp="1"/>
          </p:cNvSpPr>
          <p:nvPr>
            <p:ph type="subTitle" idx="3"/>
          </p:nvPr>
        </p:nvSpPr>
        <p:spPr>
          <a:xfrm>
            <a:off x="3419269" y="2497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3" name="Google Shape;1353;p80"/>
          <p:cNvSpPr txBox="1">
            <a:spLocks noGrp="1"/>
          </p:cNvSpPr>
          <p:nvPr>
            <p:ph type="title" idx="4"/>
          </p:nvPr>
        </p:nvSpPr>
        <p:spPr>
          <a:xfrm>
            <a:off x="720000" y="362449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4" name="Google Shape;1354;p80"/>
          <p:cNvSpPr txBox="1">
            <a:spLocks noGrp="1"/>
          </p:cNvSpPr>
          <p:nvPr>
            <p:ph type="subTitle" idx="5"/>
          </p:nvPr>
        </p:nvSpPr>
        <p:spPr>
          <a:xfrm>
            <a:off x="720000" y="4083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5" name="Google Shape;1355;p80"/>
          <p:cNvSpPr txBox="1">
            <a:spLocks noGrp="1"/>
          </p:cNvSpPr>
          <p:nvPr>
            <p:ph type="title" idx="6"/>
          </p:nvPr>
        </p:nvSpPr>
        <p:spPr>
          <a:xfrm>
            <a:off x="3419269" y="362449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6" name="Google Shape;1356;p80"/>
          <p:cNvSpPr txBox="1">
            <a:spLocks noGrp="1"/>
          </p:cNvSpPr>
          <p:nvPr>
            <p:ph type="subTitle" idx="7"/>
          </p:nvPr>
        </p:nvSpPr>
        <p:spPr>
          <a:xfrm>
            <a:off x="3419269" y="4083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7" name="Google Shape;1357;p80"/>
          <p:cNvSpPr txBox="1">
            <a:spLocks noGrp="1"/>
          </p:cNvSpPr>
          <p:nvPr>
            <p:ph type="title" idx="8"/>
          </p:nvPr>
        </p:nvSpPr>
        <p:spPr>
          <a:xfrm>
            <a:off x="6118545" y="203869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8" name="Google Shape;1358;p80"/>
          <p:cNvSpPr txBox="1">
            <a:spLocks noGrp="1"/>
          </p:cNvSpPr>
          <p:nvPr>
            <p:ph type="subTitle" idx="9"/>
          </p:nvPr>
        </p:nvSpPr>
        <p:spPr>
          <a:xfrm>
            <a:off x="6118545" y="2497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9" name="Google Shape;1359;p80"/>
          <p:cNvSpPr txBox="1">
            <a:spLocks noGrp="1"/>
          </p:cNvSpPr>
          <p:nvPr>
            <p:ph type="title" idx="13"/>
          </p:nvPr>
        </p:nvSpPr>
        <p:spPr>
          <a:xfrm>
            <a:off x="6118545" y="362449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0" name="Google Shape;1360;p80"/>
          <p:cNvSpPr txBox="1">
            <a:spLocks noGrp="1"/>
          </p:cNvSpPr>
          <p:nvPr>
            <p:ph type="subTitle" idx="14"/>
          </p:nvPr>
        </p:nvSpPr>
        <p:spPr>
          <a:xfrm>
            <a:off x="6118545" y="4083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1" name="Google Shape;1361;p80"/>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362"/>
        <p:cNvGrpSpPr/>
        <p:nvPr/>
      </p:nvGrpSpPr>
      <p:grpSpPr>
        <a:xfrm>
          <a:off x="0" y="0"/>
          <a:ext cx="0" cy="0"/>
          <a:chOff x="0" y="0"/>
          <a:chExt cx="0" cy="0"/>
        </a:xfrm>
      </p:grpSpPr>
      <p:grpSp>
        <p:nvGrpSpPr>
          <p:cNvPr id="1363" name="Google Shape;1363;p81"/>
          <p:cNvGrpSpPr/>
          <p:nvPr/>
        </p:nvGrpSpPr>
        <p:grpSpPr>
          <a:xfrm>
            <a:off x="211919" y="203151"/>
            <a:ext cx="8666032" cy="4711617"/>
            <a:chOff x="211919" y="126951"/>
            <a:chExt cx="8666032" cy="4711617"/>
          </a:xfrm>
        </p:grpSpPr>
        <p:sp>
          <p:nvSpPr>
            <p:cNvPr id="1364" name="Google Shape;1364;p81"/>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1"/>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1"/>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1"/>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1"/>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1"/>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1"/>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1"/>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1"/>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1"/>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1"/>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1"/>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1"/>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1"/>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1"/>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1"/>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1"/>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1"/>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1"/>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1"/>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1"/>
            <p:cNvSpPr/>
            <p:nvPr/>
          </p:nvSpPr>
          <p:spPr>
            <a:xfrm>
              <a:off x="2344201" y="2181710"/>
              <a:ext cx="94744" cy="90770"/>
            </a:xfrm>
            <a:custGeom>
              <a:avLst/>
              <a:gdLst/>
              <a:ahLst/>
              <a:cxnLst/>
              <a:rect l="l" t="t" r="r" b="b"/>
              <a:pathLst>
                <a:path w="1645" h="1576" extrusionOk="0">
                  <a:moveTo>
                    <a:pt x="1644" y="799"/>
                  </a:moveTo>
                  <a:cubicBezTo>
                    <a:pt x="1644" y="1233"/>
                    <a:pt x="1279" y="1575"/>
                    <a:pt x="822" y="1575"/>
                  </a:cubicBezTo>
                  <a:cubicBezTo>
                    <a:pt x="366" y="1575"/>
                    <a:pt x="1" y="1187"/>
                    <a:pt x="1" y="753"/>
                  </a:cubicBezTo>
                  <a:cubicBezTo>
                    <a:pt x="1" y="342"/>
                    <a:pt x="366" y="0"/>
                    <a:pt x="822" y="0"/>
                  </a:cubicBezTo>
                  <a:cubicBezTo>
                    <a:pt x="1279" y="0"/>
                    <a:pt x="1644" y="365"/>
                    <a:pt x="1644"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1"/>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1"/>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1"/>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1"/>
            <p:cNvSpPr/>
            <p:nvPr/>
          </p:nvSpPr>
          <p:spPr>
            <a:xfrm>
              <a:off x="6414267" y="2259233"/>
              <a:ext cx="89445" cy="89445"/>
            </a:xfrm>
            <a:custGeom>
              <a:avLst/>
              <a:gdLst/>
              <a:ahLst/>
              <a:cxnLst/>
              <a:rect l="l" t="t" r="r" b="b"/>
              <a:pathLst>
                <a:path w="1553" h="1553" extrusionOk="0">
                  <a:moveTo>
                    <a:pt x="1553" y="800"/>
                  </a:moveTo>
                  <a:cubicBezTo>
                    <a:pt x="1553" y="1211"/>
                    <a:pt x="1211" y="1553"/>
                    <a:pt x="777" y="1530"/>
                  </a:cubicBezTo>
                  <a:cubicBezTo>
                    <a:pt x="343" y="1530"/>
                    <a:pt x="1" y="1165"/>
                    <a:pt x="1" y="754"/>
                  </a:cubicBezTo>
                  <a:cubicBezTo>
                    <a:pt x="1" y="343"/>
                    <a:pt x="343" y="1"/>
                    <a:pt x="777" y="24"/>
                  </a:cubicBezTo>
                  <a:cubicBezTo>
                    <a:pt x="1165" y="24"/>
                    <a:pt x="1553" y="366"/>
                    <a:pt x="1553"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1"/>
            <p:cNvSpPr/>
            <p:nvPr/>
          </p:nvSpPr>
          <p:spPr>
            <a:xfrm>
              <a:off x="7392345" y="2278988"/>
              <a:ext cx="88178" cy="86796"/>
            </a:xfrm>
            <a:custGeom>
              <a:avLst/>
              <a:gdLst/>
              <a:ahLst/>
              <a:cxnLst/>
              <a:rect l="l" t="t" r="r" b="b"/>
              <a:pathLst>
                <a:path w="1531" h="1507" extrusionOk="0">
                  <a:moveTo>
                    <a:pt x="1530" y="753"/>
                  </a:moveTo>
                  <a:cubicBezTo>
                    <a:pt x="1530" y="1187"/>
                    <a:pt x="1188" y="1507"/>
                    <a:pt x="777" y="1507"/>
                  </a:cubicBezTo>
                  <a:cubicBezTo>
                    <a:pt x="343" y="1507"/>
                    <a:pt x="1" y="1164"/>
                    <a:pt x="1" y="731"/>
                  </a:cubicBezTo>
                  <a:cubicBezTo>
                    <a:pt x="1" y="297"/>
                    <a:pt x="343" y="0"/>
                    <a:pt x="777" y="0"/>
                  </a:cubicBezTo>
                  <a:cubicBezTo>
                    <a:pt x="1188" y="23"/>
                    <a:pt x="1530" y="365"/>
                    <a:pt x="1530"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1"/>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1"/>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1"/>
            <p:cNvSpPr/>
            <p:nvPr/>
          </p:nvSpPr>
          <p:spPr>
            <a:xfrm>
              <a:off x="1814442" y="1448123"/>
              <a:ext cx="96011" cy="96011"/>
            </a:xfrm>
            <a:custGeom>
              <a:avLst/>
              <a:gdLst/>
              <a:ahLst/>
              <a:cxnLst/>
              <a:rect l="l" t="t" r="r" b="b"/>
              <a:pathLst>
                <a:path w="1667" h="1667" extrusionOk="0">
                  <a:moveTo>
                    <a:pt x="1666" y="868"/>
                  </a:moveTo>
                  <a:cubicBezTo>
                    <a:pt x="1666" y="1302"/>
                    <a:pt x="1278" y="1667"/>
                    <a:pt x="822" y="1644"/>
                  </a:cubicBezTo>
                  <a:cubicBezTo>
                    <a:pt x="388" y="1644"/>
                    <a:pt x="0" y="1256"/>
                    <a:pt x="0" y="800"/>
                  </a:cubicBezTo>
                  <a:cubicBezTo>
                    <a:pt x="0" y="366"/>
                    <a:pt x="388" y="1"/>
                    <a:pt x="822" y="46"/>
                  </a:cubicBezTo>
                  <a:cubicBezTo>
                    <a:pt x="1301" y="69"/>
                    <a:pt x="1666" y="412"/>
                    <a:pt x="1666"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1"/>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1"/>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1"/>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1"/>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1"/>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1"/>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1"/>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1"/>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1"/>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1"/>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1"/>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1"/>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1"/>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1"/>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1"/>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1"/>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1"/>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1"/>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1"/>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1"/>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1"/>
            <p:cNvSpPr/>
            <p:nvPr/>
          </p:nvSpPr>
          <p:spPr>
            <a:xfrm>
              <a:off x="3896789" y="2768027"/>
              <a:ext cx="92094" cy="90770"/>
            </a:xfrm>
            <a:custGeom>
              <a:avLst/>
              <a:gdLst/>
              <a:ahLst/>
              <a:cxnLst/>
              <a:rect l="l" t="t" r="r" b="b"/>
              <a:pathLst>
                <a:path w="1599" h="1576" extrusionOk="0">
                  <a:moveTo>
                    <a:pt x="1598" y="799"/>
                  </a:moveTo>
                  <a:cubicBezTo>
                    <a:pt x="1598" y="1233"/>
                    <a:pt x="1233" y="1575"/>
                    <a:pt x="799" y="1575"/>
                  </a:cubicBezTo>
                  <a:cubicBezTo>
                    <a:pt x="366" y="1575"/>
                    <a:pt x="0" y="1187"/>
                    <a:pt x="0" y="776"/>
                  </a:cubicBezTo>
                  <a:cubicBezTo>
                    <a:pt x="0" y="343"/>
                    <a:pt x="366"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1"/>
            <p:cNvSpPr/>
            <p:nvPr/>
          </p:nvSpPr>
          <p:spPr>
            <a:xfrm>
              <a:off x="4911671" y="2783808"/>
              <a:ext cx="92094" cy="90712"/>
            </a:xfrm>
            <a:custGeom>
              <a:avLst/>
              <a:gdLst/>
              <a:ahLst/>
              <a:cxnLst/>
              <a:rect l="l" t="t" r="r" b="b"/>
              <a:pathLst>
                <a:path w="1599" h="1575" extrusionOk="0">
                  <a:moveTo>
                    <a:pt x="1598" y="822"/>
                  </a:moveTo>
                  <a:cubicBezTo>
                    <a:pt x="1598" y="1233"/>
                    <a:pt x="1279" y="1575"/>
                    <a:pt x="799" y="1575"/>
                  </a:cubicBezTo>
                  <a:cubicBezTo>
                    <a:pt x="389" y="1575"/>
                    <a:pt x="0" y="1210"/>
                    <a:pt x="0" y="776"/>
                  </a:cubicBezTo>
                  <a:cubicBezTo>
                    <a:pt x="0" y="342"/>
                    <a:pt x="343" y="0"/>
                    <a:pt x="799" y="0"/>
                  </a:cubicBezTo>
                  <a:cubicBezTo>
                    <a:pt x="1279" y="0"/>
                    <a:pt x="1598" y="388"/>
                    <a:pt x="1598"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1"/>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1"/>
            <p:cNvSpPr/>
            <p:nvPr/>
          </p:nvSpPr>
          <p:spPr>
            <a:xfrm>
              <a:off x="6902039" y="2814046"/>
              <a:ext cx="89445" cy="90712"/>
            </a:xfrm>
            <a:custGeom>
              <a:avLst/>
              <a:gdLst/>
              <a:ahLst/>
              <a:cxnLst/>
              <a:rect l="l" t="t" r="r" b="b"/>
              <a:pathLst>
                <a:path w="1553" h="1575" extrusionOk="0">
                  <a:moveTo>
                    <a:pt x="1552" y="799"/>
                  </a:moveTo>
                  <a:cubicBezTo>
                    <a:pt x="1552" y="1233"/>
                    <a:pt x="1210" y="1575"/>
                    <a:pt x="776" y="1552"/>
                  </a:cubicBezTo>
                  <a:cubicBezTo>
                    <a:pt x="342" y="1552"/>
                    <a:pt x="0" y="1210"/>
                    <a:pt x="0" y="776"/>
                  </a:cubicBezTo>
                  <a:cubicBezTo>
                    <a:pt x="0" y="342"/>
                    <a:pt x="342" y="0"/>
                    <a:pt x="776" y="23"/>
                  </a:cubicBezTo>
                  <a:cubicBezTo>
                    <a:pt x="1210" y="23"/>
                    <a:pt x="1552" y="365"/>
                    <a:pt x="155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1"/>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1"/>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1"/>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1"/>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1"/>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1"/>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1"/>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1"/>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1"/>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1"/>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1"/>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1"/>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1"/>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1"/>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1"/>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1"/>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1"/>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1"/>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81"/>
          <p:cNvSpPr txBox="1">
            <a:spLocks noGrp="1"/>
          </p:cNvSpPr>
          <p:nvPr>
            <p:ph type="title" hasCustomPrompt="1"/>
          </p:nvPr>
        </p:nvSpPr>
        <p:spPr>
          <a:xfrm>
            <a:off x="2297175" y="853150"/>
            <a:ext cx="4549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36" name="Google Shape;1436;p81"/>
          <p:cNvSpPr txBox="1">
            <a:spLocks noGrp="1"/>
          </p:cNvSpPr>
          <p:nvPr>
            <p:ph type="subTitle" idx="1"/>
          </p:nvPr>
        </p:nvSpPr>
        <p:spPr>
          <a:xfrm>
            <a:off x="2297175" y="1863975"/>
            <a:ext cx="45498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7" name="Google Shape;1437;p81"/>
          <p:cNvSpPr txBox="1">
            <a:spLocks noGrp="1"/>
          </p:cNvSpPr>
          <p:nvPr>
            <p:ph type="title" idx="2" hasCustomPrompt="1"/>
          </p:nvPr>
        </p:nvSpPr>
        <p:spPr>
          <a:xfrm>
            <a:off x="2297175" y="2918900"/>
            <a:ext cx="4549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38" name="Google Shape;1438;p81"/>
          <p:cNvSpPr txBox="1">
            <a:spLocks noGrp="1"/>
          </p:cNvSpPr>
          <p:nvPr>
            <p:ph type="subTitle" idx="3"/>
          </p:nvPr>
        </p:nvSpPr>
        <p:spPr>
          <a:xfrm>
            <a:off x="2297175" y="3929725"/>
            <a:ext cx="45498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439"/>
        <p:cNvGrpSpPr/>
        <p:nvPr/>
      </p:nvGrpSpPr>
      <p:grpSpPr>
        <a:xfrm>
          <a:off x="0" y="0"/>
          <a:ext cx="0" cy="0"/>
          <a:chOff x="0" y="0"/>
          <a:chExt cx="0" cy="0"/>
        </a:xfrm>
      </p:grpSpPr>
      <p:grpSp>
        <p:nvGrpSpPr>
          <p:cNvPr id="1440" name="Google Shape;1440;p82"/>
          <p:cNvGrpSpPr/>
          <p:nvPr/>
        </p:nvGrpSpPr>
        <p:grpSpPr>
          <a:xfrm>
            <a:off x="211919" y="203151"/>
            <a:ext cx="8666032" cy="4711617"/>
            <a:chOff x="211919" y="126951"/>
            <a:chExt cx="8666032" cy="4711617"/>
          </a:xfrm>
        </p:grpSpPr>
        <p:sp>
          <p:nvSpPr>
            <p:cNvPr id="1441" name="Google Shape;1441;p82"/>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2"/>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2"/>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2"/>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2"/>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2"/>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2"/>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2"/>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2"/>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2"/>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2"/>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2"/>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2"/>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2"/>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2"/>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2"/>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2"/>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2"/>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2"/>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2"/>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2"/>
            <p:cNvSpPr/>
            <p:nvPr/>
          </p:nvSpPr>
          <p:spPr>
            <a:xfrm>
              <a:off x="2344201" y="2181710"/>
              <a:ext cx="94744" cy="90770"/>
            </a:xfrm>
            <a:custGeom>
              <a:avLst/>
              <a:gdLst/>
              <a:ahLst/>
              <a:cxnLst/>
              <a:rect l="l" t="t" r="r" b="b"/>
              <a:pathLst>
                <a:path w="1645" h="1576" extrusionOk="0">
                  <a:moveTo>
                    <a:pt x="1644" y="799"/>
                  </a:moveTo>
                  <a:cubicBezTo>
                    <a:pt x="1644" y="1233"/>
                    <a:pt x="1279" y="1575"/>
                    <a:pt x="822" y="1575"/>
                  </a:cubicBezTo>
                  <a:cubicBezTo>
                    <a:pt x="366" y="1575"/>
                    <a:pt x="1" y="1187"/>
                    <a:pt x="1" y="753"/>
                  </a:cubicBezTo>
                  <a:cubicBezTo>
                    <a:pt x="1" y="342"/>
                    <a:pt x="366" y="0"/>
                    <a:pt x="822" y="0"/>
                  </a:cubicBezTo>
                  <a:cubicBezTo>
                    <a:pt x="1279" y="0"/>
                    <a:pt x="1644" y="365"/>
                    <a:pt x="1644"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2"/>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2"/>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2"/>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2"/>
            <p:cNvSpPr/>
            <p:nvPr/>
          </p:nvSpPr>
          <p:spPr>
            <a:xfrm>
              <a:off x="6414267" y="2259233"/>
              <a:ext cx="89445" cy="89445"/>
            </a:xfrm>
            <a:custGeom>
              <a:avLst/>
              <a:gdLst/>
              <a:ahLst/>
              <a:cxnLst/>
              <a:rect l="l" t="t" r="r" b="b"/>
              <a:pathLst>
                <a:path w="1553" h="1553" extrusionOk="0">
                  <a:moveTo>
                    <a:pt x="1553" y="800"/>
                  </a:moveTo>
                  <a:cubicBezTo>
                    <a:pt x="1553" y="1211"/>
                    <a:pt x="1211" y="1553"/>
                    <a:pt x="777" y="1530"/>
                  </a:cubicBezTo>
                  <a:cubicBezTo>
                    <a:pt x="343" y="1530"/>
                    <a:pt x="1" y="1165"/>
                    <a:pt x="1" y="754"/>
                  </a:cubicBezTo>
                  <a:cubicBezTo>
                    <a:pt x="1" y="343"/>
                    <a:pt x="343" y="1"/>
                    <a:pt x="777" y="24"/>
                  </a:cubicBezTo>
                  <a:cubicBezTo>
                    <a:pt x="1165" y="24"/>
                    <a:pt x="1553" y="366"/>
                    <a:pt x="1553"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2"/>
            <p:cNvSpPr/>
            <p:nvPr/>
          </p:nvSpPr>
          <p:spPr>
            <a:xfrm>
              <a:off x="7392345" y="2278988"/>
              <a:ext cx="88178" cy="86796"/>
            </a:xfrm>
            <a:custGeom>
              <a:avLst/>
              <a:gdLst/>
              <a:ahLst/>
              <a:cxnLst/>
              <a:rect l="l" t="t" r="r" b="b"/>
              <a:pathLst>
                <a:path w="1531" h="1507" extrusionOk="0">
                  <a:moveTo>
                    <a:pt x="1530" y="753"/>
                  </a:moveTo>
                  <a:cubicBezTo>
                    <a:pt x="1530" y="1187"/>
                    <a:pt x="1188" y="1507"/>
                    <a:pt x="777" y="1507"/>
                  </a:cubicBezTo>
                  <a:cubicBezTo>
                    <a:pt x="343" y="1507"/>
                    <a:pt x="1" y="1164"/>
                    <a:pt x="1" y="731"/>
                  </a:cubicBezTo>
                  <a:cubicBezTo>
                    <a:pt x="1" y="297"/>
                    <a:pt x="343" y="0"/>
                    <a:pt x="777" y="0"/>
                  </a:cubicBezTo>
                  <a:cubicBezTo>
                    <a:pt x="1188" y="23"/>
                    <a:pt x="1530" y="365"/>
                    <a:pt x="1530"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2"/>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2"/>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2"/>
            <p:cNvSpPr/>
            <p:nvPr/>
          </p:nvSpPr>
          <p:spPr>
            <a:xfrm>
              <a:off x="1814442" y="1448123"/>
              <a:ext cx="96011" cy="96011"/>
            </a:xfrm>
            <a:custGeom>
              <a:avLst/>
              <a:gdLst/>
              <a:ahLst/>
              <a:cxnLst/>
              <a:rect l="l" t="t" r="r" b="b"/>
              <a:pathLst>
                <a:path w="1667" h="1667" extrusionOk="0">
                  <a:moveTo>
                    <a:pt x="1666" y="868"/>
                  </a:moveTo>
                  <a:cubicBezTo>
                    <a:pt x="1666" y="1302"/>
                    <a:pt x="1278" y="1667"/>
                    <a:pt x="822" y="1644"/>
                  </a:cubicBezTo>
                  <a:cubicBezTo>
                    <a:pt x="388" y="1644"/>
                    <a:pt x="0" y="1256"/>
                    <a:pt x="0" y="800"/>
                  </a:cubicBezTo>
                  <a:cubicBezTo>
                    <a:pt x="0" y="366"/>
                    <a:pt x="388" y="1"/>
                    <a:pt x="822" y="46"/>
                  </a:cubicBezTo>
                  <a:cubicBezTo>
                    <a:pt x="1301" y="69"/>
                    <a:pt x="1666" y="412"/>
                    <a:pt x="1666"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2"/>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2"/>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2"/>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2"/>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2"/>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2"/>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2"/>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2"/>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2"/>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2"/>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2"/>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2"/>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2"/>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2"/>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2"/>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2"/>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2"/>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2"/>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2"/>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2"/>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2"/>
            <p:cNvSpPr/>
            <p:nvPr/>
          </p:nvSpPr>
          <p:spPr>
            <a:xfrm>
              <a:off x="3896789" y="2768027"/>
              <a:ext cx="92094" cy="90770"/>
            </a:xfrm>
            <a:custGeom>
              <a:avLst/>
              <a:gdLst/>
              <a:ahLst/>
              <a:cxnLst/>
              <a:rect l="l" t="t" r="r" b="b"/>
              <a:pathLst>
                <a:path w="1599" h="1576" extrusionOk="0">
                  <a:moveTo>
                    <a:pt x="1598" y="799"/>
                  </a:moveTo>
                  <a:cubicBezTo>
                    <a:pt x="1598" y="1233"/>
                    <a:pt x="1233" y="1575"/>
                    <a:pt x="799" y="1575"/>
                  </a:cubicBezTo>
                  <a:cubicBezTo>
                    <a:pt x="366" y="1575"/>
                    <a:pt x="0" y="1187"/>
                    <a:pt x="0" y="776"/>
                  </a:cubicBezTo>
                  <a:cubicBezTo>
                    <a:pt x="0" y="343"/>
                    <a:pt x="366"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2"/>
            <p:cNvSpPr/>
            <p:nvPr/>
          </p:nvSpPr>
          <p:spPr>
            <a:xfrm>
              <a:off x="4911671" y="2783808"/>
              <a:ext cx="92094" cy="90712"/>
            </a:xfrm>
            <a:custGeom>
              <a:avLst/>
              <a:gdLst/>
              <a:ahLst/>
              <a:cxnLst/>
              <a:rect l="l" t="t" r="r" b="b"/>
              <a:pathLst>
                <a:path w="1599" h="1575" extrusionOk="0">
                  <a:moveTo>
                    <a:pt x="1598" y="822"/>
                  </a:moveTo>
                  <a:cubicBezTo>
                    <a:pt x="1598" y="1233"/>
                    <a:pt x="1279" y="1575"/>
                    <a:pt x="799" y="1575"/>
                  </a:cubicBezTo>
                  <a:cubicBezTo>
                    <a:pt x="389" y="1575"/>
                    <a:pt x="0" y="1210"/>
                    <a:pt x="0" y="776"/>
                  </a:cubicBezTo>
                  <a:cubicBezTo>
                    <a:pt x="0" y="342"/>
                    <a:pt x="343" y="0"/>
                    <a:pt x="799" y="0"/>
                  </a:cubicBezTo>
                  <a:cubicBezTo>
                    <a:pt x="1279" y="0"/>
                    <a:pt x="1598" y="388"/>
                    <a:pt x="1598"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2"/>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2"/>
            <p:cNvSpPr/>
            <p:nvPr/>
          </p:nvSpPr>
          <p:spPr>
            <a:xfrm>
              <a:off x="6902039" y="2814046"/>
              <a:ext cx="89445" cy="90712"/>
            </a:xfrm>
            <a:custGeom>
              <a:avLst/>
              <a:gdLst/>
              <a:ahLst/>
              <a:cxnLst/>
              <a:rect l="l" t="t" r="r" b="b"/>
              <a:pathLst>
                <a:path w="1553" h="1575" extrusionOk="0">
                  <a:moveTo>
                    <a:pt x="1552" y="799"/>
                  </a:moveTo>
                  <a:cubicBezTo>
                    <a:pt x="1552" y="1233"/>
                    <a:pt x="1210" y="1575"/>
                    <a:pt x="776" y="1552"/>
                  </a:cubicBezTo>
                  <a:cubicBezTo>
                    <a:pt x="342" y="1552"/>
                    <a:pt x="0" y="1210"/>
                    <a:pt x="0" y="776"/>
                  </a:cubicBezTo>
                  <a:cubicBezTo>
                    <a:pt x="0" y="342"/>
                    <a:pt x="342" y="0"/>
                    <a:pt x="776" y="23"/>
                  </a:cubicBezTo>
                  <a:cubicBezTo>
                    <a:pt x="1210" y="23"/>
                    <a:pt x="1552" y="365"/>
                    <a:pt x="155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2"/>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2"/>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2"/>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2"/>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2"/>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2"/>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2"/>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2"/>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2"/>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2"/>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2"/>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2"/>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2"/>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2"/>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2"/>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2"/>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2"/>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2"/>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82"/>
          <p:cNvSpPr txBox="1">
            <a:spLocks noGrp="1"/>
          </p:cNvSpPr>
          <p:nvPr>
            <p:ph type="ctrTitle"/>
          </p:nvPr>
        </p:nvSpPr>
        <p:spPr>
          <a:xfrm>
            <a:off x="1088149" y="643950"/>
            <a:ext cx="3764100" cy="997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13" name="Google Shape;1513;p82"/>
          <p:cNvSpPr txBox="1">
            <a:spLocks noGrp="1"/>
          </p:cNvSpPr>
          <p:nvPr>
            <p:ph type="subTitle" idx="1"/>
          </p:nvPr>
        </p:nvSpPr>
        <p:spPr>
          <a:xfrm>
            <a:off x="1083800" y="1678675"/>
            <a:ext cx="3772800" cy="12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14" name="Google Shape;1514;p82"/>
          <p:cNvSpPr txBox="1"/>
          <p:nvPr/>
        </p:nvSpPr>
        <p:spPr>
          <a:xfrm>
            <a:off x="1083800" y="3686600"/>
            <a:ext cx="30000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2"/>
                </a:solidFill>
                <a:latin typeface="Open Sans"/>
                <a:ea typeface="Open Sans"/>
                <a:cs typeface="Open Sans"/>
                <a:sym typeface="Open Sans"/>
              </a:rPr>
              <a:t>CREDITS:</a:t>
            </a:r>
            <a:r>
              <a:rPr lang="en" sz="1000">
                <a:solidFill>
                  <a:schemeClr val="dk2"/>
                </a:solidFill>
                <a:latin typeface="Open Sans"/>
                <a:ea typeface="Open Sans"/>
                <a:cs typeface="Open Sans"/>
                <a:sym typeface="Open Sans"/>
              </a:rPr>
              <a:t> This presentation template was created </a:t>
            </a:r>
            <a:r>
              <a:rPr lang="en" sz="1000" b="1">
                <a:solidFill>
                  <a:schemeClr val="dk2"/>
                </a:solidFill>
                <a:latin typeface="Open Sans"/>
                <a:ea typeface="Open Sans"/>
                <a:cs typeface="Open Sans"/>
                <a:sym typeface="Open Sans"/>
              </a:rPr>
              <a:t>by </a:t>
            </a:r>
            <a:r>
              <a:rPr lang="en" sz="1000" b="1">
                <a:solidFill>
                  <a:schemeClr val="dk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2"/>
                </a:solidFill>
                <a:latin typeface="Open Sans"/>
                <a:ea typeface="Open Sans"/>
                <a:cs typeface="Open Sans"/>
                <a:sym typeface="Open Sans"/>
              </a:rPr>
              <a:t>, including icons </a:t>
            </a:r>
            <a:r>
              <a:rPr lang="en" sz="1000" b="1">
                <a:solidFill>
                  <a:schemeClr val="dk2"/>
                </a:solidFill>
                <a:latin typeface="Open Sans"/>
                <a:ea typeface="Open Sans"/>
                <a:cs typeface="Open Sans"/>
                <a:sym typeface="Open Sans"/>
              </a:rPr>
              <a:t>by </a:t>
            </a:r>
            <a:r>
              <a:rPr lang="en" sz="10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2"/>
                </a:solidFill>
                <a:latin typeface="Open Sans"/>
                <a:ea typeface="Open Sans"/>
                <a:cs typeface="Open Sans"/>
                <a:sym typeface="Open Sans"/>
              </a:rPr>
              <a:t> and infographics &amp; images</a:t>
            </a:r>
            <a:r>
              <a:rPr lang="en" sz="1000" b="1">
                <a:solidFill>
                  <a:schemeClr val="dk2"/>
                </a:solidFill>
                <a:latin typeface="Open Sans"/>
                <a:ea typeface="Open Sans"/>
                <a:cs typeface="Open Sans"/>
                <a:sym typeface="Open Sans"/>
              </a:rPr>
              <a:t> by </a:t>
            </a:r>
            <a:r>
              <a:rPr lang="en" sz="10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a:solidFill>
                <a:schemeClr val="dk2"/>
              </a:solidFill>
              <a:latin typeface="Open Sans"/>
              <a:ea typeface="Open Sans"/>
              <a:cs typeface="Open Sans"/>
              <a:sym typeface="Open San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15"/>
        <p:cNvGrpSpPr/>
        <p:nvPr/>
      </p:nvGrpSpPr>
      <p:grpSpPr>
        <a:xfrm>
          <a:off x="0" y="0"/>
          <a:ext cx="0" cy="0"/>
          <a:chOff x="0" y="0"/>
          <a:chExt cx="0" cy="0"/>
        </a:xfrm>
      </p:grpSpPr>
      <p:grpSp>
        <p:nvGrpSpPr>
          <p:cNvPr id="1516" name="Google Shape;1516;p83"/>
          <p:cNvGrpSpPr/>
          <p:nvPr/>
        </p:nvGrpSpPr>
        <p:grpSpPr>
          <a:xfrm>
            <a:off x="211919" y="203151"/>
            <a:ext cx="8666032" cy="4711617"/>
            <a:chOff x="211919" y="203151"/>
            <a:chExt cx="8666032" cy="4711617"/>
          </a:xfrm>
        </p:grpSpPr>
        <p:grpSp>
          <p:nvGrpSpPr>
            <p:cNvPr id="1517" name="Google Shape;1517;p83"/>
            <p:cNvGrpSpPr/>
            <p:nvPr/>
          </p:nvGrpSpPr>
          <p:grpSpPr>
            <a:xfrm>
              <a:off x="211919" y="203151"/>
              <a:ext cx="8666032" cy="4711617"/>
              <a:chOff x="211919" y="203151"/>
              <a:chExt cx="8666032" cy="4711617"/>
            </a:xfrm>
          </p:grpSpPr>
          <p:sp>
            <p:nvSpPr>
              <p:cNvPr id="1518" name="Google Shape;1518;p83"/>
              <p:cNvSpPr/>
              <p:nvPr/>
            </p:nvSpPr>
            <p:spPr>
              <a:xfrm>
                <a:off x="211919" y="9130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3"/>
              <p:cNvSpPr/>
              <p:nvPr/>
            </p:nvSpPr>
            <p:spPr>
              <a:xfrm>
                <a:off x="8357292" y="11483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3"/>
              <p:cNvSpPr/>
              <p:nvPr/>
            </p:nvSpPr>
            <p:spPr>
              <a:xfrm>
                <a:off x="752217" y="2031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3"/>
              <p:cNvSpPr/>
              <p:nvPr/>
            </p:nvSpPr>
            <p:spPr>
              <a:xfrm>
                <a:off x="1813117" y="2399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3"/>
              <p:cNvSpPr/>
              <p:nvPr/>
            </p:nvSpPr>
            <p:spPr>
              <a:xfrm>
                <a:off x="2863477" y="2754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3"/>
              <p:cNvSpPr/>
              <p:nvPr/>
            </p:nvSpPr>
            <p:spPr>
              <a:xfrm>
                <a:off x="3892815" y="3096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3"/>
              <p:cNvSpPr/>
              <p:nvPr/>
            </p:nvSpPr>
            <p:spPr>
              <a:xfrm>
                <a:off x="4909021" y="3451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3"/>
              <p:cNvSpPr/>
              <p:nvPr/>
            </p:nvSpPr>
            <p:spPr>
              <a:xfrm>
                <a:off x="5913420" y="3780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3"/>
              <p:cNvSpPr/>
              <p:nvPr/>
            </p:nvSpPr>
            <p:spPr>
              <a:xfrm>
                <a:off x="6898065" y="4134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3"/>
              <p:cNvSpPr/>
              <p:nvPr/>
            </p:nvSpPr>
            <p:spPr>
              <a:xfrm>
                <a:off x="7872226" y="4463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3"/>
              <p:cNvSpPr/>
              <p:nvPr/>
            </p:nvSpPr>
            <p:spPr>
              <a:xfrm>
                <a:off x="8792422" y="4778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3"/>
              <p:cNvSpPr/>
              <p:nvPr/>
            </p:nvSpPr>
            <p:spPr>
              <a:xfrm>
                <a:off x="211919" y="22144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3"/>
              <p:cNvSpPr/>
              <p:nvPr/>
            </p:nvSpPr>
            <p:spPr>
              <a:xfrm>
                <a:off x="8359941" y="23748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3"/>
              <p:cNvSpPr/>
              <p:nvPr/>
            </p:nvSpPr>
            <p:spPr>
              <a:xfrm>
                <a:off x="752217" y="14980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3"/>
              <p:cNvSpPr/>
              <p:nvPr/>
            </p:nvSpPr>
            <p:spPr>
              <a:xfrm>
                <a:off x="8781939" y="16991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3"/>
              <p:cNvSpPr/>
              <p:nvPr/>
            </p:nvSpPr>
            <p:spPr>
              <a:xfrm>
                <a:off x="8785856" y="3046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3"/>
              <p:cNvSpPr/>
              <p:nvPr/>
            </p:nvSpPr>
            <p:spPr>
              <a:xfrm>
                <a:off x="211919" y="35186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3"/>
              <p:cNvSpPr/>
              <p:nvPr/>
            </p:nvSpPr>
            <p:spPr>
              <a:xfrm>
                <a:off x="8361266" y="36001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3"/>
              <p:cNvSpPr/>
              <p:nvPr/>
            </p:nvSpPr>
            <p:spPr>
              <a:xfrm>
                <a:off x="752217" y="27968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3"/>
              <p:cNvSpPr/>
              <p:nvPr/>
            </p:nvSpPr>
            <p:spPr>
              <a:xfrm>
                <a:off x="211919" y="48214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3"/>
              <p:cNvSpPr/>
              <p:nvPr/>
            </p:nvSpPr>
            <p:spPr>
              <a:xfrm>
                <a:off x="1288542" y="48214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3"/>
              <p:cNvSpPr/>
              <p:nvPr/>
            </p:nvSpPr>
            <p:spPr>
              <a:xfrm>
                <a:off x="2345525" y="48227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3"/>
              <p:cNvSpPr/>
              <p:nvPr/>
            </p:nvSpPr>
            <p:spPr>
              <a:xfrm>
                <a:off x="3386728" y="48227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3"/>
              <p:cNvSpPr/>
              <p:nvPr/>
            </p:nvSpPr>
            <p:spPr>
              <a:xfrm>
                <a:off x="4412092" y="48239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3"/>
              <p:cNvSpPr/>
              <p:nvPr/>
            </p:nvSpPr>
            <p:spPr>
              <a:xfrm>
                <a:off x="5423057" y="48239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3"/>
              <p:cNvSpPr/>
              <p:nvPr/>
            </p:nvSpPr>
            <p:spPr>
              <a:xfrm>
                <a:off x="6418241" y="48266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3"/>
              <p:cNvSpPr/>
              <p:nvPr/>
            </p:nvSpPr>
            <p:spPr>
              <a:xfrm>
                <a:off x="7397644" y="48266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3"/>
              <p:cNvSpPr/>
              <p:nvPr/>
            </p:nvSpPr>
            <p:spPr>
              <a:xfrm>
                <a:off x="8365182" y="48266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3"/>
              <p:cNvSpPr/>
              <p:nvPr/>
            </p:nvSpPr>
            <p:spPr>
              <a:xfrm>
                <a:off x="752217" y="40943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83"/>
            <p:cNvSpPr/>
            <p:nvPr/>
          </p:nvSpPr>
          <p:spPr>
            <a:xfrm>
              <a:off x="8785856" y="41896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8" name="Google Shape;1548;p83"/>
          <p:cNvPicPr preferRelativeResize="0"/>
          <p:nvPr/>
        </p:nvPicPr>
        <p:blipFill rotWithShape="1">
          <a:blip r:embed="rId2">
            <a:alphaModFix/>
          </a:blip>
          <a:srcRect/>
          <a:stretch/>
        </p:blipFill>
        <p:spPr>
          <a:xfrm flipH="1">
            <a:off x="180343" y="3696250"/>
            <a:ext cx="415200" cy="433252"/>
          </a:xfrm>
          <a:prstGeom prst="rect">
            <a:avLst/>
          </a:prstGeom>
          <a:noFill/>
          <a:ln>
            <a:noFill/>
          </a:ln>
        </p:spPr>
      </p:pic>
      <p:pic>
        <p:nvPicPr>
          <p:cNvPr id="1549" name="Google Shape;1549;p83"/>
          <p:cNvPicPr preferRelativeResize="0"/>
          <p:nvPr/>
        </p:nvPicPr>
        <p:blipFill>
          <a:blip r:embed="rId3">
            <a:alphaModFix/>
          </a:blip>
          <a:stretch>
            <a:fillRect/>
          </a:stretch>
        </p:blipFill>
        <p:spPr>
          <a:xfrm flipH="1">
            <a:off x="8573125" y="998875"/>
            <a:ext cx="415200" cy="433252"/>
          </a:xfrm>
          <a:prstGeom prst="rect">
            <a:avLst/>
          </a:prstGeom>
          <a:noFill/>
          <a:ln>
            <a:noFill/>
          </a:ln>
        </p:spPr>
      </p:pic>
      <p:pic>
        <p:nvPicPr>
          <p:cNvPr id="1550" name="Google Shape;1550;p83"/>
          <p:cNvPicPr preferRelativeResize="0"/>
          <p:nvPr/>
        </p:nvPicPr>
        <p:blipFill rotWithShape="1">
          <a:blip r:embed="rId4">
            <a:alphaModFix/>
          </a:blip>
          <a:srcRect/>
          <a:stretch/>
        </p:blipFill>
        <p:spPr>
          <a:xfrm>
            <a:off x="6778863" y="4675175"/>
            <a:ext cx="415200" cy="433252"/>
          </a:xfrm>
          <a:prstGeom prst="rect">
            <a:avLst/>
          </a:prstGeom>
          <a:noFill/>
          <a:ln>
            <a:noFill/>
          </a:ln>
        </p:spPr>
      </p:pic>
      <p:pic>
        <p:nvPicPr>
          <p:cNvPr id="1551" name="Google Shape;1551;p83"/>
          <p:cNvPicPr preferRelativeResize="0"/>
          <p:nvPr/>
        </p:nvPicPr>
        <p:blipFill rotWithShape="1">
          <a:blip r:embed="rId5">
            <a:alphaModFix/>
          </a:blip>
          <a:srcRect/>
          <a:stretch/>
        </p:blipFill>
        <p:spPr>
          <a:xfrm>
            <a:off x="1087025" y="39662"/>
            <a:ext cx="415200" cy="43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52"/>
        <p:cNvGrpSpPr/>
        <p:nvPr/>
      </p:nvGrpSpPr>
      <p:grpSpPr>
        <a:xfrm>
          <a:off x="0" y="0"/>
          <a:ext cx="0" cy="0"/>
          <a:chOff x="0" y="0"/>
          <a:chExt cx="0" cy="0"/>
        </a:xfrm>
      </p:grpSpPr>
      <p:grpSp>
        <p:nvGrpSpPr>
          <p:cNvPr id="1553" name="Google Shape;1553;p84"/>
          <p:cNvGrpSpPr/>
          <p:nvPr/>
        </p:nvGrpSpPr>
        <p:grpSpPr>
          <a:xfrm>
            <a:off x="211919" y="203151"/>
            <a:ext cx="8666032" cy="4711617"/>
            <a:chOff x="211919" y="126951"/>
            <a:chExt cx="8666032" cy="4711617"/>
          </a:xfrm>
        </p:grpSpPr>
        <p:sp>
          <p:nvSpPr>
            <p:cNvPr id="1554" name="Google Shape;1554;p84"/>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4"/>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4"/>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4"/>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4"/>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4"/>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4"/>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4"/>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4"/>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4"/>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4"/>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4"/>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4"/>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4"/>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4"/>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4"/>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4"/>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4"/>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4"/>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4"/>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4"/>
            <p:cNvSpPr/>
            <p:nvPr/>
          </p:nvSpPr>
          <p:spPr>
            <a:xfrm>
              <a:off x="2344201" y="2181710"/>
              <a:ext cx="94744" cy="90770"/>
            </a:xfrm>
            <a:custGeom>
              <a:avLst/>
              <a:gdLst/>
              <a:ahLst/>
              <a:cxnLst/>
              <a:rect l="l" t="t" r="r" b="b"/>
              <a:pathLst>
                <a:path w="1645" h="1576" extrusionOk="0">
                  <a:moveTo>
                    <a:pt x="1644" y="799"/>
                  </a:moveTo>
                  <a:cubicBezTo>
                    <a:pt x="1644" y="1233"/>
                    <a:pt x="1279" y="1575"/>
                    <a:pt x="822" y="1575"/>
                  </a:cubicBezTo>
                  <a:cubicBezTo>
                    <a:pt x="366" y="1575"/>
                    <a:pt x="1" y="1187"/>
                    <a:pt x="1" y="753"/>
                  </a:cubicBezTo>
                  <a:cubicBezTo>
                    <a:pt x="1" y="342"/>
                    <a:pt x="366" y="0"/>
                    <a:pt x="822" y="0"/>
                  </a:cubicBezTo>
                  <a:cubicBezTo>
                    <a:pt x="1279" y="0"/>
                    <a:pt x="1644" y="365"/>
                    <a:pt x="1644"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4"/>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4"/>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4"/>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4"/>
            <p:cNvSpPr/>
            <p:nvPr/>
          </p:nvSpPr>
          <p:spPr>
            <a:xfrm>
              <a:off x="6414267" y="2259233"/>
              <a:ext cx="89445" cy="89445"/>
            </a:xfrm>
            <a:custGeom>
              <a:avLst/>
              <a:gdLst/>
              <a:ahLst/>
              <a:cxnLst/>
              <a:rect l="l" t="t" r="r" b="b"/>
              <a:pathLst>
                <a:path w="1553" h="1553" extrusionOk="0">
                  <a:moveTo>
                    <a:pt x="1553" y="800"/>
                  </a:moveTo>
                  <a:cubicBezTo>
                    <a:pt x="1553" y="1211"/>
                    <a:pt x="1211" y="1553"/>
                    <a:pt x="777" y="1530"/>
                  </a:cubicBezTo>
                  <a:cubicBezTo>
                    <a:pt x="343" y="1530"/>
                    <a:pt x="1" y="1165"/>
                    <a:pt x="1" y="754"/>
                  </a:cubicBezTo>
                  <a:cubicBezTo>
                    <a:pt x="1" y="343"/>
                    <a:pt x="343" y="1"/>
                    <a:pt x="777" y="24"/>
                  </a:cubicBezTo>
                  <a:cubicBezTo>
                    <a:pt x="1165" y="24"/>
                    <a:pt x="1553" y="366"/>
                    <a:pt x="1553"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4"/>
            <p:cNvSpPr/>
            <p:nvPr/>
          </p:nvSpPr>
          <p:spPr>
            <a:xfrm>
              <a:off x="7392345" y="2278988"/>
              <a:ext cx="88178" cy="86796"/>
            </a:xfrm>
            <a:custGeom>
              <a:avLst/>
              <a:gdLst/>
              <a:ahLst/>
              <a:cxnLst/>
              <a:rect l="l" t="t" r="r" b="b"/>
              <a:pathLst>
                <a:path w="1531" h="1507" extrusionOk="0">
                  <a:moveTo>
                    <a:pt x="1530" y="753"/>
                  </a:moveTo>
                  <a:cubicBezTo>
                    <a:pt x="1530" y="1187"/>
                    <a:pt x="1188" y="1507"/>
                    <a:pt x="777" y="1507"/>
                  </a:cubicBezTo>
                  <a:cubicBezTo>
                    <a:pt x="343" y="1507"/>
                    <a:pt x="1" y="1164"/>
                    <a:pt x="1" y="731"/>
                  </a:cubicBezTo>
                  <a:cubicBezTo>
                    <a:pt x="1" y="297"/>
                    <a:pt x="343" y="0"/>
                    <a:pt x="777" y="0"/>
                  </a:cubicBezTo>
                  <a:cubicBezTo>
                    <a:pt x="1188" y="23"/>
                    <a:pt x="1530" y="365"/>
                    <a:pt x="1530"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4"/>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4"/>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4"/>
            <p:cNvSpPr/>
            <p:nvPr/>
          </p:nvSpPr>
          <p:spPr>
            <a:xfrm>
              <a:off x="1814442" y="1448123"/>
              <a:ext cx="96011" cy="96011"/>
            </a:xfrm>
            <a:custGeom>
              <a:avLst/>
              <a:gdLst/>
              <a:ahLst/>
              <a:cxnLst/>
              <a:rect l="l" t="t" r="r" b="b"/>
              <a:pathLst>
                <a:path w="1667" h="1667" extrusionOk="0">
                  <a:moveTo>
                    <a:pt x="1666" y="868"/>
                  </a:moveTo>
                  <a:cubicBezTo>
                    <a:pt x="1666" y="1302"/>
                    <a:pt x="1278" y="1667"/>
                    <a:pt x="822" y="1644"/>
                  </a:cubicBezTo>
                  <a:cubicBezTo>
                    <a:pt x="388" y="1644"/>
                    <a:pt x="0" y="1256"/>
                    <a:pt x="0" y="800"/>
                  </a:cubicBezTo>
                  <a:cubicBezTo>
                    <a:pt x="0" y="366"/>
                    <a:pt x="388" y="1"/>
                    <a:pt x="822" y="46"/>
                  </a:cubicBezTo>
                  <a:cubicBezTo>
                    <a:pt x="1301" y="69"/>
                    <a:pt x="1666" y="412"/>
                    <a:pt x="1666"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4"/>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4"/>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4"/>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4"/>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4"/>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4"/>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4"/>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4"/>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4"/>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4"/>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4"/>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4"/>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4"/>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4"/>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4"/>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4"/>
            <p:cNvSpPr/>
            <p:nvPr/>
          </p:nvSpPr>
          <p:spPr>
            <a:xfrm>
              <a:off x="3896789" y="2768027"/>
              <a:ext cx="92094" cy="90770"/>
            </a:xfrm>
            <a:custGeom>
              <a:avLst/>
              <a:gdLst/>
              <a:ahLst/>
              <a:cxnLst/>
              <a:rect l="l" t="t" r="r" b="b"/>
              <a:pathLst>
                <a:path w="1599" h="1576" extrusionOk="0">
                  <a:moveTo>
                    <a:pt x="1598" y="799"/>
                  </a:moveTo>
                  <a:cubicBezTo>
                    <a:pt x="1598" y="1233"/>
                    <a:pt x="1233" y="1575"/>
                    <a:pt x="799" y="1575"/>
                  </a:cubicBezTo>
                  <a:cubicBezTo>
                    <a:pt x="366" y="1575"/>
                    <a:pt x="0" y="1187"/>
                    <a:pt x="0" y="776"/>
                  </a:cubicBezTo>
                  <a:cubicBezTo>
                    <a:pt x="0" y="343"/>
                    <a:pt x="366"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4"/>
            <p:cNvSpPr/>
            <p:nvPr/>
          </p:nvSpPr>
          <p:spPr>
            <a:xfrm>
              <a:off x="4911671" y="2783808"/>
              <a:ext cx="92094" cy="90712"/>
            </a:xfrm>
            <a:custGeom>
              <a:avLst/>
              <a:gdLst/>
              <a:ahLst/>
              <a:cxnLst/>
              <a:rect l="l" t="t" r="r" b="b"/>
              <a:pathLst>
                <a:path w="1599" h="1575" extrusionOk="0">
                  <a:moveTo>
                    <a:pt x="1598" y="822"/>
                  </a:moveTo>
                  <a:cubicBezTo>
                    <a:pt x="1598" y="1233"/>
                    <a:pt x="1279" y="1575"/>
                    <a:pt x="799" y="1575"/>
                  </a:cubicBezTo>
                  <a:cubicBezTo>
                    <a:pt x="389" y="1575"/>
                    <a:pt x="0" y="1210"/>
                    <a:pt x="0" y="776"/>
                  </a:cubicBezTo>
                  <a:cubicBezTo>
                    <a:pt x="0" y="342"/>
                    <a:pt x="343" y="0"/>
                    <a:pt x="799" y="0"/>
                  </a:cubicBezTo>
                  <a:cubicBezTo>
                    <a:pt x="1279" y="0"/>
                    <a:pt x="1598" y="388"/>
                    <a:pt x="1598"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4"/>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4"/>
            <p:cNvSpPr/>
            <p:nvPr/>
          </p:nvSpPr>
          <p:spPr>
            <a:xfrm>
              <a:off x="6902039" y="2814046"/>
              <a:ext cx="89445" cy="90712"/>
            </a:xfrm>
            <a:custGeom>
              <a:avLst/>
              <a:gdLst/>
              <a:ahLst/>
              <a:cxnLst/>
              <a:rect l="l" t="t" r="r" b="b"/>
              <a:pathLst>
                <a:path w="1553" h="1575" extrusionOk="0">
                  <a:moveTo>
                    <a:pt x="1552" y="799"/>
                  </a:moveTo>
                  <a:cubicBezTo>
                    <a:pt x="1552" y="1233"/>
                    <a:pt x="1210" y="1575"/>
                    <a:pt x="776" y="1552"/>
                  </a:cubicBezTo>
                  <a:cubicBezTo>
                    <a:pt x="342" y="1552"/>
                    <a:pt x="0" y="1210"/>
                    <a:pt x="0" y="776"/>
                  </a:cubicBezTo>
                  <a:cubicBezTo>
                    <a:pt x="0" y="342"/>
                    <a:pt x="342" y="0"/>
                    <a:pt x="776" y="23"/>
                  </a:cubicBezTo>
                  <a:cubicBezTo>
                    <a:pt x="1210" y="23"/>
                    <a:pt x="1552" y="365"/>
                    <a:pt x="155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4"/>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4"/>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4"/>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4"/>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4"/>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4"/>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4"/>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4"/>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4"/>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4"/>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4"/>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4"/>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4"/>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4"/>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4"/>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4"/>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4"/>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4"/>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625"/>
        <p:cNvGrpSpPr/>
        <p:nvPr/>
      </p:nvGrpSpPr>
      <p:grpSpPr>
        <a:xfrm>
          <a:off x="0" y="0"/>
          <a:ext cx="0" cy="0"/>
          <a:chOff x="0" y="0"/>
          <a:chExt cx="0" cy="0"/>
        </a:xfrm>
      </p:grpSpPr>
      <p:grpSp>
        <p:nvGrpSpPr>
          <p:cNvPr id="1626" name="Google Shape;1626;p85"/>
          <p:cNvGrpSpPr/>
          <p:nvPr/>
        </p:nvGrpSpPr>
        <p:grpSpPr>
          <a:xfrm>
            <a:off x="211919" y="203151"/>
            <a:ext cx="8666032" cy="4711617"/>
            <a:chOff x="211919" y="126951"/>
            <a:chExt cx="8666032" cy="4711617"/>
          </a:xfrm>
        </p:grpSpPr>
        <p:sp>
          <p:nvSpPr>
            <p:cNvPr id="1627" name="Google Shape;1627;p85"/>
            <p:cNvSpPr/>
            <p:nvPr/>
          </p:nvSpPr>
          <p:spPr>
            <a:xfrm>
              <a:off x="211919" y="836809"/>
              <a:ext cx="98603" cy="96068"/>
            </a:xfrm>
            <a:custGeom>
              <a:avLst/>
              <a:gdLst/>
              <a:ahLst/>
              <a:cxnLst/>
              <a:rect l="l" t="t" r="r" b="b"/>
              <a:pathLst>
                <a:path w="1712" h="1668" extrusionOk="0">
                  <a:moveTo>
                    <a:pt x="1712" y="868"/>
                  </a:moveTo>
                  <a:cubicBezTo>
                    <a:pt x="1712" y="1325"/>
                    <a:pt x="1347" y="1667"/>
                    <a:pt x="867" y="1644"/>
                  </a:cubicBezTo>
                  <a:cubicBezTo>
                    <a:pt x="411" y="1644"/>
                    <a:pt x="0" y="1256"/>
                    <a:pt x="0" y="800"/>
                  </a:cubicBezTo>
                  <a:cubicBezTo>
                    <a:pt x="0" y="343"/>
                    <a:pt x="388" y="1"/>
                    <a:pt x="867" y="47"/>
                  </a:cubicBezTo>
                  <a:cubicBezTo>
                    <a:pt x="1347" y="47"/>
                    <a:pt x="1712" y="412"/>
                    <a:pt x="1712"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5"/>
            <p:cNvSpPr/>
            <p:nvPr/>
          </p:nvSpPr>
          <p:spPr>
            <a:xfrm>
              <a:off x="1287275" y="867047"/>
              <a:ext cx="96011" cy="94744"/>
            </a:xfrm>
            <a:custGeom>
              <a:avLst/>
              <a:gdLst/>
              <a:ahLst/>
              <a:cxnLst/>
              <a:rect l="l" t="t" r="r" b="b"/>
              <a:pathLst>
                <a:path w="1667" h="1645" extrusionOk="0">
                  <a:moveTo>
                    <a:pt x="1666" y="845"/>
                  </a:moveTo>
                  <a:cubicBezTo>
                    <a:pt x="1666" y="1279"/>
                    <a:pt x="1278" y="1644"/>
                    <a:pt x="822" y="1621"/>
                  </a:cubicBezTo>
                  <a:cubicBezTo>
                    <a:pt x="365" y="1621"/>
                    <a:pt x="0" y="1256"/>
                    <a:pt x="0" y="800"/>
                  </a:cubicBezTo>
                  <a:cubicBezTo>
                    <a:pt x="0" y="366"/>
                    <a:pt x="365" y="1"/>
                    <a:pt x="822" y="24"/>
                  </a:cubicBezTo>
                  <a:cubicBezTo>
                    <a:pt x="1278" y="47"/>
                    <a:pt x="1666" y="435"/>
                    <a:pt x="1666"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5"/>
            <p:cNvSpPr/>
            <p:nvPr/>
          </p:nvSpPr>
          <p:spPr>
            <a:xfrm>
              <a:off x="2341609" y="898609"/>
              <a:ext cx="96011" cy="92094"/>
            </a:xfrm>
            <a:custGeom>
              <a:avLst/>
              <a:gdLst/>
              <a:ahLst/>
              <a:cxnLst/>
              <a:rect l="l" t="t" r="r" b="b"/>
              <a:pathLst>
                <a:path w="1667" h="1599" extrusionOk="0">
                  <a:moveTo>
                    <a:pt x="1666" y="822"/>
                  </a:moveTo>
                  <a:cubicBezTo>
                    <a:pt x="1666" y="1256"/>
                    <a:pt x="1301" y="1598"/>
                    <a:pt x="845" y="1598"/>
                  </a:cubicBezTo>
                  <a:cubicBezTo>
                    <a:pt x="388" y="1598"/>
                    <a:pt x="0" y="1210"/>
                    <a:pt x="0" y="754"/>
                  </a:cubicBezTo>
                  <a:cubicBezTo>
                    <a:pt x="0" y="343"/>
                    <a:pt x="388" y="1"/>
                    <a:pt x="845" y="1"/>
                  </a:cubicBezTo>
                  <a:cubicBezTo>
                    <a:pt x="1301" y="24"/>
                    <a:pt x="1666" y="389"/>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5"/>
            <p:cNvSpPr/>
            <p:nvPr/>
          </p:nvSpPr>
          <p:spPr>
            <a:xfrm>
              <a:off x="3384078" y="928846"/>
              <a:ext cx="92094" cy="90770"/>
            </a:xfrm>
            <a:custGeom>
              <a:avLst/>
              <a:gdLst/>
              <a:ahLst/>
              <a:cxnLst/>
              <a:rect l="l" t="t" r="r" b="b"/>
              <a:pathLst>
                <a:path w="1599" h="1576" extrusionOk="0">
                  <a:moveTo>
                    <a:pt x="1598" y="800"/>
                  </a:moveTo>
                  <a:cubicBezTo>
                    <a:pt x="1598" y="1233"/>
                    <a:pt x="1233" y="1576"/>
                    <a:pt x="799" y="1576"/>
                  </a:cubicBezTo>
                  <a:cubicBezTo>
                    <a:pt x="343" y="1576"/>
                    <a:pt x="0" y="1210"/>
                    <a:pt x="0" y="777"/>
                  </a:cubicBezTo>
                  <a:cubicBezTo>
                    <a:pt x="0" y="343"/>
                    <a:pt x="366" y="1"/>
                    <a:pt x="799" y="1"/>
                  </a:cubicBezTo>
                  <a:cubicBezTo>
                    <a:pt x="1256" y="1"/>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4408175" y="959084"/>
              <a:ext cx="92094" cy="90770"/>
            </a:xfrm>
            <a:custGeom>
              <a:avLst/>
              <a:gdLst/>
              <a:ahLst/>
              <a:cxnLst/>
              <a:rect l="l" t="t" r="r" b="b"/>
              <a:pathLst>
                <a:path w="1599" h="1576" extrusionOk="0">
                  <a:moveTo>
                    <a:pt x="1598" y="800"/>
                  </a:moveTo>
                  <a:cubicBezTo>
                    <a:pt x="1598" y="1233"/>
                    <a:pt x="1256" y="1576"/>
                    <a:pt x="799" y="1576"/>
                  </a:cubicBezTo>
                  <a:cubicBezTo>
                    <a:pt x="366" y="1576"/>
                    <a:pt x="0" y="1188"/>
                    <a:pt x="0" y="754"/>
                  </a:cubicBezTo>
                  <a:cubicBezTo>
                    <a:pt x="0" y="343"/>
                    <a:pt x="343" y="1"/>
                    <a:pt x="799" y="1"/>
                  </a:cubicBezTo>
                  <a:cubicBezTo>
                    <a:pt x="1210"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5419140" y="985404"/>
              <a:ext cx="88120" cy="92037"/>
            </a:xfrm>
            <a:custGeom>
              <a:avLst/>
              <a:gdLst/>
              <a:ahLst/>
              <a:cxnLst/>
              <a:rect l="l" t="t" r="r" b="b"/>
              <a:pathLst>
                <a:path w="1530" h="1598" extrusionOk="0">
                  <a:moveTo>
                    <a:pt x="1529" y="822"/>
                  </a:moveTo>
                  <a:cubicBezTo>
                    <a:pt x="1529" y="1256"/>
                    <a:pt x="1187" y="1598"/>
                    <a:pt x="753" y="1575"/>
                  </a:cubicBezTo>
                  <a:cubicBezTo>
                    <a:pt x="342" y="1575"/>
                    <a:pt x="0" y="1187"/>
                    <a:pt x="0" y="776"/>
                  </a:cubicBezTo>
                  <a:cubicBezTo>
                    <a:pt x="0" y="343"/>
                    <a:pt x="342" y="0"/>
                    <a:pt x="753" y="23"/>
                  </a:cubicBezTo>
                  <a:cubicBezTo>
                    <a:pt x="1187" y="46"/>
                    <a:pt x="1529" y="434"/>
                    <a:pt x="152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p:nvPr/>
          </p:nvSpPr>
          <p:spPr>
            <a:xfrm>
              <a:off x="6411675" y="1014317"/>
              <a:ext cx="88120" cy="92094"/>
            </a:xfrm>
            <a:custGeom>
              <a:avLst/>
              <a:gdLst/>
              <a:ahLst/>
              <a:cxnLst/>
              <a:rect l="l" t="t" r="r" b="b"/>
              <a:pathLst>
                <a:path w="1530" h="1599" extrusionOk="0">
                  <a:moveTo>
                    <a:pt x="1529" y="845"/>
                  </a:moveTo>
                  <a:cubicBezTo>
                    <a:pt x="1529" y="1256"/>
                    <a:pt x="1187" y="1598"/>
                    <a:pt x="753" y="1575"/>
                  </a:cubicBezTo>
                  <a:cubicBezTo>
                    <a:pt x="343" y="1575"/>
                    <a:pt x="0" y="1210"/>
                    <a:pt x="0" y="776"/>
                  </a:cubicBezTo>
                  <a:cubicBezTo>
                    <a:pt x="0" y="343"/>
                    <a:pt x="343" y="0"/>
                    <a:pt x="753" y="46"/>
                  </a:cubicBezTo>
                  <a:cubicBezTo>
                    <a:pt x="1187" y="46"/>
                    <a:pt x="1529" y="411"/>
                    <a:pt x="152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5"/>
            <p:cNvSpPr/>
            <p:nvPr/>
          </p:nvSpPr>
          <p:spPr>
            <a:xfrm>
              <a:off x="7391078" y="1045879"/>
              <a:ext cx="88120" cy="86796"/>
            </a:xfrm>
            <a:custGeom>
              <a:avLst/>
              <a:gdLst/>
              <a:ahLst/>
              <a:cxnLst/>
              <a:rect l="l" t="t" r="r" b="b"/>
              <a:pathLst>
                <a:path w="1530" h="1507" extrusionOk="0">
                  <a:moveTo>
                    <a:pt x="1529" y="776"/>
                  </a:moveTo>
                  <a:cubicBezTo>
                    <a:pt x="1529" y="1210"/>
                    <a:pt x="1187" y="1507"/>
                    <a:pt x="753" y="1507"/>
                  </a:cubicBezTo>
                  <a:cubicBezTo>
                    <a:pt x="342" y="1507"/>
                    <a:pt x="0" y="1141"/>
                    <a:pt x="0" y="753"/>
                  </a:cubicBezTo>
                  <a:cubicBezTo>
                    <a:pt x="0" y="320"/>
                    <a:pt x="342" y="0"/>
                    <a:pt x="753" y="0"/>
                  </a:cubicBezTo>
                  <a:cubicBezTo>
                    <a:pt x="1187" y="0"/>
                    <a:pt x="1529" y="343"/>
                    <a:pt x="1529"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5"/>
            <p:cNvSpPr/>
            <p:nvPr/>
          </p:nvSpPr>
          <p:spPr>
            <a:xfrm>
              <a:off x="8357292" y="1072143"/>
              <a:ext cx="85529" cy="86853"/>
            </a:xfrm>
            <a:custGeom>
              <a:avLst/>
              <a:gdLst/>
              <a:ahLst/>
              <a:cxnLst/>
              <a:rect l="l" t="t" r="r" b="b"/>
              <a:pathLst>
                <a:path w="1485" h="1508" extrusionOk="0">
                  <a:moveTo>
                    <a:pt x="1484" y="777"/>
                  </a:moveTo>
                  <a:cubicBezTo>
                    <a:pt x="1484" y="1210"/>
                    <a:pt x="1142" y="1507"/>
                    <a:pt x="731" y="1507"/>
                  </a:cubicBezTo>
                  <a:cubicBezTo>
                    <a:pt x="343" y="1507"/>
                    <a:pt x="1" y="1142"/>
                    <a:pt x="1" y="754"/>
                  </a:cubicBezTo>
                  <a:cubicBezTo>
                    <a:pt x="1" y="320"/>
                    <a:pt x="343" y="1"/>
                    <a:pt x="731" y="1"/>
                  </a:cubicBezTo>
                  <a:cubicBezTo>
                    <a:pt x="1142" y="1"/>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5"/>
            <p:cNvSpPr/>
            <p:nvPr/>
          </p:nvSpPr>
          <p:spPr>
            <a:xfrm>
              <a:off x="752217" y="126951"/>
              <a:ext cx="94686" cy="96011"/>
            </a:xfrm>
            <a:custGeom>
              <a:avLst/>
              <a:gdLst/>
              <a:ahLst/>
              <a:cxnLst/>
              <a:rect l="l" t="t" r="r" b="b"/>
              <a:pathLst>
                <a:path w="1644" h="1667" extrusionOk="0">
                  <a:moveTo>
                    <a:pt x="1644" y="868"/>
                  </a:moveTo>
                  <a:cubicBezTo>
                    <a:pt x="1644" y="1279"/>
                    <a:pt x="1278" y="1667"/>
                    <a:pt x="822" y="1621"/>
                  </a:cubicBezTo>
                  <a:cubicBezTo>
                    <a:pt x="365" y="1598"/>
                    <a:pt x="0" y="1233"/>
                    <a:pt x="0" y="799"/>
                  </a:cubicBezTo>
                  <a:cubicBezTo>
                    <a:pt x="0" y="366"/>
                    <a:pt x="365" y="0"/>
                    <a:pt x="822" y="23"/>
                  </a:cubicBezTo>
                  <a:cubicBezTo>
                    <a:pt x="1256" y="46"/>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p:nvPr/>
          </p:nvSpPr>
          <p:spPr>
            <a:xfrm>
              <a:off x="1813117" y="163754"/>
              <a:ext cx="96011" cy="92094"/>
            </a:xfrm>
            <a:custGeom>
              <a:avLst/>
              <a:gdLst/>
              <a:ahLst/>
              <a:cxnLst/>
              <a:rect l="l" t="t" r="r" b="b"/>
              <a:pathLst>
                <a:path w="1667" h="1599" extrusionOk="0">
                  <a:moveTo>
                    <a:pt x="1666" y="822"/>
                  </a:moveTo>
                  <a:cubicBezTo>
                    <a:pt x="1666" y="1256"/>
                    <a:pt x="1278" y="1598"/>
                    <a:pt x="822" y="1598"/>
                  </a:cubicBezTo>
                  <a:cubicBezTo>
                    <a:pt x="365" y="1575"/>
                    <a:pt x="0" y="1210"/>
                    <a:pt x="0" y="776"/>
                  </a:cubicBezTo>
                  <a:cubicBezTo>
                    <a:pt x="0" y="343"/>
                    <a:pt x="365" y="0"/>
                    <a:pt x="822" y="0"/>
                  </a:cubicBezTo>
                  <a:cubicBezTo>
                    <a:pt x="1278" y="23"/>
                    <a:pt x="1666" y="388"/>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5"/>
            <p:cNvSpPr/>
            <p:nvPr/>
          </p:nvSpPr>
          <p:spPr>
            <a:xfrm>
              <a:off x="2863477" y="199233"/>
              <a:ext cx="92094" cy="92094"/>
            </a:xfrm>
            <a:custGeom>
              <a:avLst/>
              <a:gdLst/>
              <a:ahLst/>
              <a:cxnLst/>
              <a:rect l="l" t="t" r="r" b="b"/>
              <a:pathLst>
                <a:path w="1599" h="1599" extrusionOk="0">
                  <a:moveTo>
                    <a:pt x="1598" y="845"/>
                  </a:moveTo>
                  <a:cubicBezTo>
                    <a:pt x="1598" y="1256"/>
                    <a:pt x="1210" y="1598"/>
                    <a:pt x="800" y="1598"/>
                  </a:cubicBezTo>
                  <a:cubicBezTo>
                    <a:pt x="343" y="1576"/>
                    <a:pt x="1" y="1233"/>
                    <a:pt x="1" y="777"/>
                  </a:cubicBezTo>
                  <a:cubicBezTo>
                    <a:pt x="1" y="343"/>
                    <a:pt x="366" y="1"/>
                    <a:pt x="800" y="1"/>
                  </a:cubicBezTo>
                  <a:cubicBezTo>
                    <a:pt x="1233" y="24"/>
                    <a:pt x="1598" y="412"/>
                    <a:pt x="1598"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5"/>
            <p:cNvSpPr/>
            <p:nvPr/>
          </p:nvSpPr>
          <p:spPr>
            <a:xfrm>
              <a:off x="3892815" y="233444"/>
              <a:ext cx="92094" cy="92037"/>
            </a:xfrm>
            <a:custGeom>
              <a:avLst/>
              <a:gdLst/>
              <a:ahLst/>
              <a:cxnLst/>
              <a:rect l="l" t="t" r="r" b="b"/>
              <a:pathLst>
                <a:path w="1599" h="1598" extrusionOk="0">
                  <a:moveTo>
                    <a:pt x="1599" y="845"/>
                  </a:moveTo>
                  <a:cubicBezTo>
                    <a:pt x="1599" y="1278"/>
                    <a:pt x="1233" y="1598"/>
                    <a:pt x="800" y="1575"/>
                  </a:cubicBezTo>
                  <a:cubicBezTo>
                    <a:pt x="389" y="1552"/>
                    <a:pt x="1" y="1210"/>
                    <a:pt x="1" y="776"/>
                  </a:cubicBezTo>
                  <a:cubicBezTo>
                    <a:pt x="1" y="343"/>
                    <a:pt x="389" y="0"/>
                    <a:pt x="800" y="46"/>
                  </a:cubicBezTo>
                  <a:cubicBezTo>
                    <a:pt x="1279" y="46"/>
                    <a:pt x="1599" y="411"/>
                    <a:pt x="1599"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5"/>
            <p:cNvSpPr/>
            <p:nvPr/>
          </p:nvSpPr>
          <p:spPr>
            <a:xfrm>
              <a:off x="4909021" y="268923"/>
              <a:ext cx="92094" cy="92094"/>
            </a:xfrm>
            <a:custGeom>
              <a:avLst/>
              <a:gdLst/>
              <a:ahLst/>
              <a:cxnLst/>
              <a:rect l="l" t="t" r="r" b="b"/>
              <a:pathLst>
                <a:path w="1599" h="1599" extrusionOk="0">
                  <a:moveTo>
                    <a:pt x="1599" y="822"/>
                  </a:moveTo>
                  <a:cubicBezTo>
                    <a:pt x="1599" y="1256"/>
                    <a:pt x="1256" y="1598"/>
                    <a:pt x="800" y="1553"/>
                  </a:cubicBezTo>
                  <a:cubicBezTo>
                    <a:pt x="366" y="1530"/>
                    <a:pt x="1" y="1187"/>
                    <a:pt x="1" y="754"/>
                  </a:cubicBezTo>
                  <a:cubicBezTo>
                    <a:pt x="1" y="343"/>
                    <a:pt x="343" y="0"/>
                    <a:pt x="800" y="23"/>
                  </a:cubicBezTo>
                  <a:cubicBezTo>
                    <a:pt x="1256" y="23"/>
                    <a:pt x="1599" y="388"/>
                    <a:pt x="1599"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5"/>
            <p:cNvSpPr/>
            <p:nvPr/>
          </p:nvSpPr>
          <p:spPr>
            <a:xfrm>
              <a:off x="5913420" y="301809"/>
              <a:ext cx="88120" cy="92037"/>
            </a:xfrm>
            <a:custGeom>
              <a:avLst/>
              <a:gdLst/>
              <a:ahLst/>
              <a:cxnLst/>
              <a:rect l="l" t="t" r="r" b="b"/>
              <a:pathLst>
                <a:path w="1530" h="1598" extrusionOk="0">
                  <a:moveTo>
                    <a:pt x="1530" y="822"/>
                  </a:moveTo>
                  <a:cubicBezTo>
                    <a:pt x="1530" y="1255"/>
                    <a:pt x="1187" y="1598"/>
                    <a:pt x="776" y="1552"/>
                  </a:cubicBezTo>
                  <a:cubicBezTo>
                    <a:pt x="343" y="1529"/>
                    <a:pt x="0" y="1187"/>
                    <a:pt x="0" y="753"/>
                  </a:cubicBezTo>
                  <a:cubicBezTo>
                    <a:pt x="0" y="342"/>
                    <a:pt x="343" y="0"/>
                    <a:pt x="776" y="23"/>
                  </a:cubicBezTo>
                  <a:cubicBezTo>
                    <a:pt x="1187" y="46"/>
                    <a:pt x="1530" y="388"/>
                    <a:pt x="1530"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5"/>
            <p:cNvSpPr/>
            <p:nvPr/>
          </p:nvSpPr>
          <p:spPr>
            <a:xfrm>
              <a:off x="6898065" y="337288"/>
              <a:ext cx="88120" cy="89445"/>
            </a:xfrm>
            <a:custGeom>
              <a:avLst/>
              <a:gdLst/>
              <a:ahLst/>
              <a:cxnLst/>
              <a:rect l="l" t="t" r="r" b="b"/>
              <a:pathLst>
                <a:path w="1530" h="1553" extrusionOk="0">
                  <a:moveTo>
                    <a:pt x="1530" y="799"/>
                  </a:moveTo>
                  <a:cubicBezTo>
                    <a:pt x="1530" y="1233"/>
                    <a:pt x="1187" y="1552"/>
                    <a:pt x="754" y="1552"/>
                  </a:cubicBezTo>
                  <a:cubicBezTo>
                    <a:pt x="343" y="1552"/>
                    <a:pt x="1" y="1187"/>
                    <a:pt x="1" y="754"/>
                  </a:cubicBezTo>
                  <a:cubicBezTo>
                    <a:pt x="1" y="320"/>
                    <a:pt x="343" y="0"/>
                    <a:pt x="754" y="0"/>
                  </a:cubicBezTo>
                  <a:cubicBezTo>
                    <a:pt x="1187" y="0"/>
                    <a:pt x="1530" y="388"/>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5"/>
            <p:cNvSpPr/>
            <p:nvPr/>
          </p:nvSpPr>
          <p:spPr>
            <a:xfrm>
              <a:off x="7872226" y="370117"/>
              <a:ext cx="85471" cy="86853"/>
            </a:xfrm>
            <a:custGeom>
              <a:avLst/>
              <a:gdLst/>
              <a:ahLst/>
              <a:cxnLst/>
              <a:rect l="l" t="t" r="r" b="b"/>
              <a:pathLst>
                <a:path w="1484" h="1508" extrusionOk="0">
                  <a:moveTo>
                    <a:pt x="1484" y="777"/>
                  </a:moveTo>
                  <a:cubicBezTo>
                    <a:pt x="1484" y="1211"/>
                    <a:pt x="1141" y="1507"/>
                    <a:pt x="730" y="1507"/>
                  </a:cubicBezTo>
                  <a:cubicBezTo>
                    <a:pt x="320" y="1507"/>
                    <a:pt x="0" y="1142"/>
                    <a:pt x="0" y="754"/>
                  </a:cubicBezTo>
                  <a:cubicBezTo>
                    <a:pt x="0" y="321"/>
                    <a:pt x="342" y="1"/>
                    <a:pt x="730" y="1"/>
                  </a:cubicBezTo>
                  <a:cubicBezTo>
                    <a:pt x="1141"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5"/>
            <p:cNvSpPr/>
            <p:nvPr/>
          </p:nvSpPr>
          <p:spPr>
            <a:xfrm>
              <a:off x="8792422" y="401679"/>
              <a:ext cx="85529" cy="86853"/>
            </a:xfrm>
            <a:custGeom>
              <a:avLst/>
              <a:gdLst/>
              <a:ahLst/>
              <a:cxnLst/>
              <a:rect l="l" t="t" r="r" b="b"/>
              <a:pathLst>
                <a:path w="1485" h="1508" extrusionOk="0">
                  <a:moveTo>
                    <a:pt x="1484" y="777"/>
                  </a:moveTo>
                  <a:cubicBezTo>
                    <a:pt x="1484" y="1211"/>
                    <a:pt x="1142" y="1507"/>
                    <a:pt x="731" y="1507"/>
                  </a:cubicBezTo>
                  <a:cubicBezTo>
                    <a:pt x="343" y="1507"/>
                    <a:pt x="1" y="1142"/>
                    <a:pt x="1" y="754"/>
                  </a:cubicBezTo>
                  <a:cubicBezTo>
                    <a:pt x="1" y="320"/>
                    <a:pt x="343" y="1"/>
                    <a:pt x="731" y="1"/>
                  </a:cubicBezTo>
                  <a:cubicBezTo>
                    <a:pt x="1142" y="24"/>
                    <a:pt x="1484" y="366"/>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5"/>
            <p:cNvSpPr/>
            <p:nvPr/>
          </p:nvSpPr>
          <p:spPr>
            <a:xfrm>
              <a:off x="211919" y="2138284"/>
              <a:ext cx="98603" cy="94744"/>
            </a:xfrm>
            <a:custGeom>
              <a:avLst/>
              <a:gdLst/>
              <a:ahLst/>
              <a:cxnLst/>
              <a:rect l="l" t="t" r="r" b="b"/>
              <a:pathLst>
                <a:path w="1712" h="1645" extrusionOk="0">
                  <a:moveTo>
                    <a:pt x="1712" y="845"/>
                  </a:moveTo>
                  <a:cubicBezTo>
                    <a:pt x="1712" y="1302"/>
                    <a:pt x="1347" y="1644"/>
                    <a:pt x="867" y="1644"/>
                  </a:cubicBezTo>
                  <a:cubicBezTo>
                    <a:pt x="411" y="1644"/>
                    <a:pt x="0" y="1256"/>
                    <a:pt x="0" y="800"/>
                  </a:cubicBezTo>
                  <a:cubicBezTo>
                    <a:pt x="0" y="343"/>
                    <a:pt x="388" y="1"/>
                    <a:pt x="867" y="1"/>
                  </a:cubicBezTo>
                  <a:cubicBezTo>
                    <a:pt x="1347" y="47"/>
                    <a:pt x="1712" y="412"/>
                    <a:pt x="1712" y="845"/>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5"/>
            <p:cNvSpPr/>
            <p:nvPr/>
          </p:nvSpPr>
          <p:spPr>
            <a:xfrm>
              <a:off x="1288542" y="2158039"/>
              <a:ext cx="96068" cy="96011"/>
            </a:xfrm>
            <a:custGeom>
              <a:avLst/>
              <a:gdLst/>
              <a:ahLst/>
              <a:cxnLst/>
              <a:rect l="l" t="t" r="r" b="b"/>
              <a:pathLst>
                <a:path w="1668" h="1667" extrusionOk="0">
                  <a:moveTo>
                    <a:pt x="1667" y="868"/>
                  </a:moveTo>
                  <a:cubicBezTo>
                    <a:pt x="1667" y="1301"/>
                    <a:pt x="1302" y="1667"/>
                    <a:pt x="823" y="1644"/>
                  </a:cubicBezTo>
                  <a:cubicBezTo>
                    <a:pt x="389" y="1644"/>
                    <a:pt x="1" y="1256"/>
                    <a:pt x="1" y="799"/>
                  </a:cubicBezTo>
                  <a:cubicBezTo>
                    <a:pt x="1" y="388"/>
                    <a:pt x="366" y="0"/>
                    <a:pt x="823" y="46"/>
                  </a:cubicBezTo>
                  <a:cubicBezTo>
                    <a:pt x="1256" y="46"/>
                    <a:pt x="1667" y="411"/>
                    <a:pt x="1667"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5"/>
            <p:cNvSpPr/>
            <p:nvPr/>
          </p:nvSpPr>
          <p:spPr>
            <a:xfrm>
              <a:off x="2344201" y="2181710"/>
              <a:ext cx="94744" cy="90770"/>
            </a:xfrm>
            <a:custGeom>
              <a:avLst/>
              <a:gdLst/>
              <a:ahLst/>
              <a:cxnLst/>
              <a:rect l="l" t="t" r="r" b="b"/>
              <a:pathLst>
                <a:path w="1645" h="1576" extrusionOk="0">
                  <a:moveTo>
                    <a:pt x="1644" y="799"/>
                  </a:moveTo>
                  <a:cubicBezTo>
                    <a:pt x="1644" y="1233"/>
                    <a:pt x="1279" y="1575"/>
                    <a:pt x="822" y="1575"/>
                  </a:cubicBezTo>
                  <a:cubicBezTo>
                    <a:pt x="366" y="1575"/>
                    <a:pt x="1" y="1187"/>
                    <a:pt x="1" y="753"/>
                  </a:cubicBezTo>
                  <a:cubicBezTo>
                    <a:pt x="1" y="342"/>
                    <a:pt x="366" y="0"/>
                    <a:pt x="822" y="0"/>
                  </a:cubicBezTo>
                  <a:cubicBezTo>
                    <a:pt x="1279" y="0"/>
                    <a:pt x="1644" y="365"/>
                    <a:pt x="1644"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5"/>
            <p:cNvSpPr/>
            <p:nvPr/>
          </p:nvSpPr>
          <p:spPr>
            <a:xfrm>
              <a:off x="3385403" y="2201408"/>
              <a:ext cx="92094" cy="89445"/>
            </a:xfrm>
            <a:custGeom>
              <a:avLst/>
              <a:gdLst/>
              <a:ahLst/>
              <a:cxnLst/>
              <a:rect l="l" t="t" r="r" b="b"/>
              <a:pathLst>
                <a:path w="1599" h="1553" extrusionOk="0">
                  <a:moveTo>
                    <a:pt x="1598" y="799"/>
                  </a:moveTo>
                  <a:cubicBezTo>
                    <a:pt x="1598" y="1233"/>
                    <a:pt x="1233" y="1553"/>
                    <a:pt x="799" y="1553"/>
                  </a:cubicBezTo>
                  <a:cubicBezTo>
                    <a:pt x="343" y="1553"/>
                    <a:pt x="0" y="1187"/>
                    <a:pt x="0" y="754"/>
                  </a:cubicBezTo>
                  <a:cubicBezTo>
                    <a:pt x="0" y="343"/>
                    <a:pt x="388" y="0"/>
                    <a:pt x="799" y="0"/>
                  </a:cubicBezTo>
                  <a:cubicBezTo>
                    <a:pt x="1233" y="0"/>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5"/>
            <p:cNvSpPr/>
            <p:nvPr/>
          </p:nvSpPr>
          <p:spPr>
            <a:xfrm>
              <a:off x="4409500" y="2221105"/>
              <a:ext cx="92037" cy="89445"/>
            </a:xfrm>
            <a:custGeom>
              <a:avLst/>
              <a:gdLst/>
              <a:ahLst/>
              <a:cxnLst/>
              <a:rect l="l" t="t" r="r" b="b"/>
              <a:pathLst>
                <a:path w="1598" h="1553" extrusionOk="0">
                  <a:moveTo>
                    <a:pt x="1598" y="800"/>
                  </a:moveTo>
                  <a:cubicBezTo>
                    <a:pt x="1598" y="1211"/>
                    <a:pt x="1256" y="1553"/>
                    <a:pt x="799" y="1553"/>
                  </a:cubicBezTo>
                  <a:cubicBezTo>
                    <a:pt x="365" y="1553"/>
                    <a:pt x="0" y="1188"/>
                    <a:pt x="0" y="754"/>
                  </a:cubicBezTo>
                  <a:cubicBezTo>
                    <a:pt x="0" y="343"/>
                    <a:pt x="343" y="1"/>
                    <a:pt x="799" y="1"/>
                  </a:cubicBezTo>
                  <a:cubicBezTo>
                    <a:pt x="1233" y="1"/>
                    <a:pt x="1598" y="366"/>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5"/>
            <p:cNvSpPr/>
            <p:nvPr/>
          </p:nvSpPr>
          <p:spPr>
            <a:xfrm>
              <a:off x="5420407" y="2240860"/>
              <a:ext cx="88178" cy="90770"/>
            </a:xfrm>
            <a:custGeom>
              <a:avLst/>
              <a:gdLst/>
              <a:ahLst/>
              <a:cxnLst/>
              <a:rect l="l" t="t" r="r" b="b"/>
              <a:pathLst>
                <a:path w="1531" h="1576" extrusionOk="0">
                  <a:moveTo>
                    <a:pt x="1530" y="799"/>
                  </a:moveTo>
                  <a:cubicBezTo>
                    <a:pt x="1530" y="1233"/>
                    <a:pt x="1188" y="1575"/>
                    <a:pt x="777" y="1575"/>
                  </a:cubicBezTo>
                  <a:cubicBezTo>
                    <a:pt x="343" y="1575"/>
                    <a:pt x="1" y="1187"/>
                    <a:pt x="1" y="776"/>
                  </a:cubicBezTo>
                  <a:cubicBezTo>
                    <a:pt x="1" y="343"/>
                    <a:pt x="343" y="0"/>
                    <a:pt x="777" y="0"/>
                  </a:cubicBezTo>
                  <a:cubicBezTo>
                    <a:pt x="1188" y="0"/>
                    <a:pt x="1530" y="365"/>
                    <a:pt x="1530"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5"/>
            <p:cNvSpPr/>
            <p:nvPr/>
          </p:nvSpPr>
          <p:spPr>
            <a:xfrm>
              <a:off x="6414267" y="2259233"/>
              <a:ext cx="89445" cy="89445"/>
            </a:xfrm>
            <a:custGeom>
              <a:avLst/>
              <a:gdLst/>
              <a:ahLst/>
              <a:cxnLst/>
              <a:rect l="l" t="t" r="r" b="b"/>
              <a:pathLst>
                <a:path w="1553" h="1553" extrusionOk="0">
                  <a:moveTo>
                    <a:pt x="1553" y="800"/>
                  </a:moveTo>
                  <a:cubicBezTo>
                    <a:pt x="1553" y="1211"/>
                    <a:pt x="1211" y="1553"/>
                    <a:pt x="777" y="1530"/>
                  </a:cubicBezTo>
                  <a:cubicBezTo>
                    <a:pt x="343" y="1530"/>
                    <a:pt x="1" y="1165"/>
                    <a:pt x="1" y="754"/>
                  </a:cubicBezTo>
                  <a:cubicBezTo>
                    <a:pt x="1" y="343"/>
                    <a:pt x="343" y="1"/>
                    <a:pt x="777" y="24"/>
                  </a:cubicBezTo>
                  <a:cubicBezTo>
                    <a:pt x="1165" y="24"/>
                    <a:pt x="1553" y="366"/>
                    <a:pt x="1553"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5"/>
            <p:cNvSpPr/>
            <p:nvPr/>
          </p:nvSpPr>
          <p:spPr>
            <a:xfrm>
              <a:off x="7392345" y="2278988"/>
              <a:ext cx="88178" cy="86796"/>
            </a:xfrm>
            <a:custGeom>
              <a:avLst/>
              <a:gdLst/>
              <a:ahLst/>
              <a:cxnLst/>
              <a:rect l="l" t="t" r="r" b="b"/>
              <a:pathLst>
                <a:path w="1531" h="1507" extrusionOk="0">
                  <a:moveTo>
                    <a:pt x="1530" y="753"/>
                  </a:moveTo>
                  <a:cubicBezTo>
                    <a:pt x="1530" y="1187"/>
                    <a:pt x="1188" y="1507"/>
                    <a:pt x="777" y="1507"/>
                  </a:cubicBezTo>
                  <a:cubicBezTo>
                    <a:pt x="343" y="1507"/>
                    <a:pt x="1" y="1164"/>
                    <a:pt x="1" y="731"/>
                  </a:cubicBezTo>
                  <a:cubicBezTo>
                    <a:pt x="1" y="297"/>
                    <a:pt x="343" y="0"/>
                    <a:pt x="777" y="0"/>
                  </a:cubicBezTo>
                  <a:cubicBezTo>
                    <a:pt x="1188" y="23"/>
                    <a:pt x="1530" y="365"/>
                    <a:pt x="1530"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5"/>
            <p:cNvSpPr/>
            <p:nvPr/>
          </p:nvSpPr>
          <p:spPr>
            <a:xfrm>
              <a:off x="8359941" y="2298686"/>
              <a:ext cx="85471" cy="86853"/>
            </a:xfrm>
            <a:custGeom>
              <a:avLst/>
              <a:gdLst/>
              <a:ahLst/>
              <a:cxnLst/>
              <a:rect l="l" t="t" r="r" b="b"/>
              <a:pathLst>
                <a:path w="1484" h="1508" extrusionOk="0">
                  <a:moveTo>
                    <a:pt x="1484" y="754"/>
                  </a:moveTo>
                  <a:cubicBezTo>
                    <a:pt x="1484" y="1187"/>
                    <a:pt x="1142" y="1507"/>
                    <a:pt x="731" y="1507"/>
                  </a:cubicBezTo>
                  <a:cubicBezTo>
                    <a:pt x="343" y="1507"/>
                    <a:pt x="0" y="1165"/>
                    <a:pt x="0" y="731"/>
                  </a:cubicBezTo>
                  <a:cubicBezTo>
                    <a:pt x="0" y="297"/>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5"/>
            <p:cNvSpPr/>
            <p:nvPr/>
          </p:nvSpPr>
          <p:spPr>
            <a:xfrm>
              <a:off x="752217" y="1421859"/>
              <a:ext cx="94686" cy="96011"/>
            </a:xfrm>
            <a:custGeom>
              <a:avLst/>
              <a:gdLst/>
              <a:ahLst/>
              <a:cxnLst/>
              <a:rect l="l" t="t" r="r" b="b"/>
              <a:pathLst>
                <a:path w="1644" h="1667" extrusionOk="0">
                  <a:moveTo>
                    <a:pt x="1644" y="868"/>
                  </a:moveTo>
                  <a:cubicBezTo>
                    <a:pt x="1644" y="1301"/>
                    <a:pt x="1278" y="1666"/>
                    <a:pt x="822" y="1644"/>
                  </a:cubicBezTo>
                  <a:cubicBezTo>
                    <a:pt x="365" y="1644"/>
                    <a:pt x="0" y="1256"/>
                    <a:pt x="0" y="799"/>
                  </a:cubicBezTo>
                  <a:cubicBezTo>
                    <a:pt x="0" y="388"/>
                    <a:pt x="365" y="0"/>
                    <a:pt x="822" y="46"/>
                  </a:cubicBezTo>
                  <a:cubicBezTo>
                    <a:pt x="1278" y="69"/>
                    <a:pt x="1644" y="411"/>
                    <a:pt x="1644"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5"/>
            <p:cNvSpPr/>
            <p:nvPr/>
          </p:nvSpPr>
          <p:spPr>
            <a:xfrm>
              <a:off x="1814442" y="1448123"/>
              <a:ext cx="96011" cy="96011"/>
            </a:xfrm>
            <a:custGeom>
              <a:avLst/>
              <a:gdLst/>
              <a:ahLst/>
              <a:cxnLst/>
              <a:rect l="l" t="t" r="r" b="b"/>
              <a:pathLst>
                <a:path w="1667" h="1667" extrusionOk="0">
                  <a:moveTo>
                    <a:pt x="1666" y="868"/>
                  </a:moveTo>
                  <a:cubicBezTo>
                    <a:pt x="1666" y="1302"/>
                    <a:pt x="1278" y="1667"/>
                    <a:pt x="822" y="1644"/>
                  </a:cubicBezTo>
                  <a:cubicBezTo>
                    <a:pt x="388" y="1644"/>
                    <a:pt x="0" y="1256"/>
                    <a:pt x="0" y="800"/>
                  </a:cubicBezTo>
                  <a:cubicBezTo>
                    <a:pt x="0" y="366"/>
                    <a:pt x="388" y="1"/>
                    <a:pt x="822" y="46"/>
                  </a:cubicBezTo>
                  <a:cubicBezTo>
                    <a:pt x="1301" y="69"/>
                    <a:pt x="1666" y="412"/>
                    <a:pt x="1666" y="868"/>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5"/>
            <p:cNvSpPr/>
            <p:nvPr/>
          </p:nvSpPr>
          <p:spPr>
            <a:xfrm>
              <a:off x="2863477" y="1477035"/>
              <a:ext cx="93419" cy="89445"/>
            </a:xfrm>
            <a:custGeom>
              <a:avLst/>
              <a:gdLst/>
              <a:ahLst/>
              <a:cxnLst/>
              <a:rect l="l" t="t" r="r" b="b"/>
              <a:pathLst>
                <a:path w="1622" h="1553" extrusionOk="0">
                  <a:moveTo>
                    <a:pt x="1621" y="800"/>
                  </a:moveTo>
                  <a:cubicBezTo>
                    <a:pt x="1621" y="1211"/>
                    <a:pt x="1256" y="1553"/>
                    <a:pt x="822" y="1553"/>
                  </a:cubicBezTo>
                  <a:cubicBezTo>
                    <a:pt x="366" y="1553"/>
                    <a:pt x="23" y="1188"/>
                    <a:pt x="1" y="754"/>
                  </a:cubicBezTo>
                  <a:cubicBezTo>
                    <a:pt x="1" y="320"/>
                    <a:pt x="366" y="1"/>
                    <a:pt x="800" y="1"/>
                  </a:cubicBezTo>
                  <a:cubicBezTo>
                    <a:pt x="1256" y="1"/>
                    <a:pt x="1621" y="366"/>
                    <a:pt x="1621"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5"/>
            <p:cNvSpPr/>
            <p:nvPr/>
          </p:nvSpPr>
          <p:spPr>
            <a:xfrm>
              <a:off x="3895464" y="1500707"/>
              <a:ext cx="92094" cy="90770"/>
            </a:xfrm>
            <a:custGeom>
              <a:avLst/>
              <a:gdLst/>
              <a:ahLst/>
              <a:cxnLst/>
              <a:rect l="l" t="t" r="r" b="b"/>
              <a:pathLst>
                <a:path w="1599" h="1576" extrusionOk="0">
                  <a:moveTo>
                    <a:pt x="1598" y="800"/>
                  </a:moveTo>
                  <a:cubicBezTo>
                    <a:pt x="1598" y="1233"/>
                    <a:pt x="1233" y="1576"/>
                    <a:pt x="799" y="1576"/>
                  </a:cubicBezTo>
                  <a:cubicBezTo>
                    <a:pt x="366" y="1576"/>
                    <a:pt x="1" y="1210"/>
                    <a:pt x="1" y="777"/>
                  </a:cubicBezTo>
                  <a:cubicBezTo>
                    <a:pt x="1" y="343"/>
                    <a:pt x="366" y="1"/>
                    <a:pt x="799" y="1"/>
                  </a:cubicBezTo>
                  <a:cubicBezTo>
                    <a:pt x="1256" y="46"/>
                    <a:pt x="1598" y="389"/>
                    <a:pt x="1598"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5"/>
            <p:cNvSpPr/>
            <p:nvPr/>
          </p:nvSpPr>
          <p:spPr>
            <a:xfrm>
              <a:off x="4910346" y="1525703"/>
              <a:ext cx="92094" cy="90770"/>
            </a:xfrm>
            <a:custGeom>
              <a:avLst/>
              <a:gdLst/>
              <a:ahLst/>
              <a:cxnLst/>
              <a:rect l="l" t="t" r="r" b="b"/>
              <a:pathLst>
                <a:path w="1599" h="1576" extrusionOk="0">
                  <a:moveTo>
                    <a:pt x="1598" y="799"/>
                  </a:moveTo>
                  <a:cubicBezTo>
                    <a:pt x="1598" y="1233"/>
                    <a:pt x="1256" y="1575"/>
                    <a:pt x="800" y="1575"/>
                  </a:cubicBezTo>
                  <a:cubicBezTo>
                    <a:pt x="389" y="1575"/>
                    <a:pt x="1" y="1187"/>
                    <a:pt x="1" y="776"/>
                  </a:cubicBezTo>
                  <a:cubicBezTo>
                    <a:pt x="1" y="343"/>
                    <a:pt x="343" y="0"/>
                    <a:pt x="800" y="0"/>
                  </a:cubicBezTo>
                  <a:cubicBezTo>
                    <a:pt x="1256" y="23"/>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5"/>
            <p:cNvSpPr/>
            <p:nvPr/>
          </p:nvSpPr>
          <p:spPr>
            <a:xfrm>
              <a:off x="5914745" y="1549375"/>
              <a:ext cx="89445" cy="92037"/>
            </a:xfrm>
            <a:custGeom>
              <a:avLst/>
              <a:gdLst/>
              <a:ahLst/>
              <a:cxnLst/>
              <a:rect l="l" t="t" r="r" b="b"/>
              <a:pathLst>
                <a:path w="1553" h="1598" extrusionOk="0">
                  <a:moveTo>
                    <a:pt x="1552" y="822"/>
                  </a:moveTo>
                  <a:cubicBezTo>
                    <a:pt x="1552" y="1256"/>
                    <a:pt x="1210" y="1598"/>
                    <a:pt x="776" y="1552"/>
                  </a:cubicBezTo>
                  <a:cubicBezTo>
                    <a:pt x="343" y="1552"/>
                    <a:pt x="0" y="1187"/>
                    <a:pt x="0" y="753"/>
                  </a:cubicBezTo>
                  <a:cubicBezTo>
                    <a:pt x="0" y="320"/>
                    <a:pt x="343" y="0"/>
                    <a:pt x="776" y="23"/>
                  </a:cubicBezTo>
                  <a:cubicBezTo>
                    <a:pt x="1210" y="46"/>
                    <a:pt x="1552" y="388"/>
                    <a:pt x="1552"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5"/>
            <p:cNvSpPr/>
            <p:nvPr/>
          </p:nvSpPr>
          <p:spPr>
            <a:xfrm>
              <a:off x="6900714" y="1575638"/>
              <a:ext cx="89445" cy="89445"/>
            </a:xfrm>
            <a:custGeom>
              <a:avLst/>
              <a:gdLst/>
              <a:ahLst/>
              <a:cxnLst/>
              <a:rect l="l" t="t" r="r" b="b"/>
              <a:pathLst>
                <a:path w="1553" h="1553" extrusionOk="0">
                  <a:moveTo>
                    <a:pt x="1552" y="800"/>
                  </a:moveTo>
                  <a:cubicBezTo>
                    <a:pt x="1552" y="1210"/>
                    <a:pt x="1210" y="1553"/>
                    <a:pt x="776" y="1530"/>
                  </a:cubicBezTo>
                  <a:cubicBezTo>
                    <a:pt x="343" y="1530"/>
                    <a:pt x="0" y="1165"/>
                    <a:pt x="0" y="754"/>
                  </a:cubicBezTo>
                  <a:cubicBezTo>
                    <a:pt x="0" y="343"/>
                    <a:pt x="343" y="1"/>
                    <a:pt x="776" y="24"/>
                  </a:cubicBezTo>
                  <a:cubicBezTo>
                    <a:pt x="1210" y="24"/>
                    <a:pt x="1552" y="366"/>
                    <a:pt x="1552"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5"/>
            <p:cNvSpPr/>
            <p:nvPr/>
          </p:nvSpPr>
          <p:spPr>
            <a:xfrm>
              <a:off x="7874818" y="1599310"/>
              <a:ext cx="85529" cy="88120"/>
            </a:xfrm>
            <a:custGeom>
              <a:avLst/>
              <a:gdLst/>
              <a:ahLst/>
              <a:cxnLst/>
              <a:rect l="l" t="t" r="r" b="b"/>
              <a:pathLst>
                <a:path w="1485" h="1530" extrusionOk="0">
                  <a:moveTo>
                    <a:pt x="1484" y="777"/>
                  </a:moveTo>
                  <a:cubicBezTo>
                    <a:pt x="1484" y="1210"/>
                    <a:pt x="1142" y="1530"/>
                    <a:pt x="754" y="1530"/>
                  </a:cubicBezTo>
                  <a:cubicBezTo>
                    <a:pt x="320" y="1530"/>
                    <a:pt x="1" y="1142"/>
                    <a:pt x="1" y="754"/>
                  </a:cubicBezTo>
                  <a:cubicBezTo>
                    <a:pt x="1" y="320"/>
                    <a:pt x="343" y="1"/>
                    <a:pt x="754" y="1"/>
                  </a:cubicBezTo>
                  <a:cubicBezTo>
                    <a:pt x="1142" y="1"/>
                    <a:pt x="1484" y="389"/>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5"/>
            <p:cNvSpPr/>
            <p:nvPr/>
          </p:nvSpPr>
          <p:spPr>
            <a:xfrm>
              <a:off x="8781939" y="1622981"/>
              <a:ext cx="85471" cy="86796"/>
            </a:xfrm>
            <a:custGeom>
              <a:avLst/>
              <a:gdLst/>
              <a:ahLst/>
              <a:cxnLst/>
              <a:rect l="l" t="t" r="r" b="b"/>
              <a:pathLst>
                <a:path w="1484" h="1507" extrusionOk="0">
                  <a:moveTo>
                    <a:pt x="1484" y="776"/>
                  </a:moveTo>
                  <a:cubicBezTo>
                    <a:pt x="1484" y="1187"/>
                    <a:pt x="1141" y="1507"/>
                    <a:pt x="753" y="1507"/>
                  </a:cubicBezTo>
                  <a:cubicBezTo>
                    <a:pt x="343" y="1507"/>
                    <a:pt x="0" y="1164"/>
                    <a:pt x="0" y="731"/>
                  </a:cubicBezTo>
                  <a:cubicBezTo>
                    <a:pt x="0" y="320"/>
                    <a:pt x="343" y="0"/>
                    <a:pt x="753" y="0"/>
                  </a:cubicBezTo>
                  <a:cubicBezTo>
                    <a:pt x="1141" y="0"/>
                    <a:pt x="1484" y="343"/>
                    <a:pt x="1484"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5"/>
            <p:cNvSpPr/>
            <p:nvPr/>
          </p:nvSpPr>
          <p:spPr>
            <a:xfrm>
              <a:off x="8785856" y="2970474"/>
              <a:ext cx="85529" cy="86796"/>
            </a:xfrm>
            <a:custGeom>
              <a:avLst/>
              <a:gdLst/>
              <a:ahLst/>
              <a:cxnLst/>
              <a:rect l="l" t="t" r="r" b="b"/>
              <a:pathLst>
                <a:path w="1485" h="1507" extrusionOk="0">
                  <a:moveTo>
                    <a:pt x="1484" y="753"/>
                  </a:moveTo>
                  <a:cubicBezTo>
                    <a:pt x="1484" y="1187"/>
                    <a:pt x="1142" y="1507"/>
                    <a:pt x="731" y="1507"/>
                  </a:cubicBezTo>
                  <a:cubicBezTo>
                    <a:pt x="343" y="1507"/>
                    <a:pt x="1" y="1164"/>
                    <a:pt x="1" y="731"/>
                  </a:cubicBezTo>
                  <a:cubicBezTo>
                    <a:pt x="1" y="320"/>
                    <a:pt x="343" y="0"/>
                    <a:pt x="731" y="0"/>
                  </a:cubicBezTo>
                  <a:cubicBezTo>
                    <a:pt x="1142" y="23"/>
                    <a:pt x="1484" y="365"/>
                    <a:pt x="1484" y="75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5"/>
            <p:cNvSpPr/>
            <p:nvPr/>
          </p:nvSpPr>
          <p:spPr>
            <a:xfrm>
              <a:off x="211919" y="3442407"/>
              <a:ext cx="98603" cy="92094"/>
            </a:xfrm>
            <a:custGeom>
              <a:avLst/>
              <a:gdLst/>
              <a:ahLst/>
              <a:cxnLst/>
              <a:rect l="l" t="t" r="r" b="b"/>
              <a:pathLst>
                <a:path w="1712" h="1599" extrusionOk="0">
                  <a:moveTo>
                    <a:pt x="1712" y="799"/>
                  </a:moveTo>
                  <a:cubicBezTo>
                    <a:pt x="1712" y="1256"/>
                    <a:pt x="1347" y="1598"/>
                    <a:pt x="867" y="1598"/>
                  </a:cubicBezTo>
                  <a:cubicBezTo>
                    <a:pt x="411" y="1598"/>
                    <a:pt x="0" y="1210"/>
                    <a:pt x="0" y="799"/>
                  </a:cubicBezTo>
                  <a:cubicBezTo>
                    <a:pt x="0" y="343"/>
                    <a:pt x="388" y="1"/>
                    <a:pt x="867" y="1"/>
                  </a:cubicBezTo>
                  <a:cubicBezTo>
                    <a:pt x="1347" y="1"/>
                    <a:pt x="1712" y="366"/>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5"/>
            <p:cNvSpPr/>
            <p:nvPr/>
          </p:nvSpPr>
          <p:spPr>
            <a:xfrm>
              <a:off x="1288542" y="3452947"/>
              <a:ext cx="96068" cy="92037"/>
            </a:xfrm>
            <a:custGeom>
              <a:avLst/>
              <a:gdLst/>
              <a:ahLst/>
              <a:cxnLst/>
              <a:rect l="l" t="t" r="r" b="b"/>
              <a:pathLst>
                <a:path w="1668" h="1598" extrusionOk="0">
                  <a:moveTo>
                    <a:pt x="1667" y="799"/>
                  </a:moveTo>
                  <a:cubicBezTo>
                    <a:pt x="1667" y="1233"/>
                    <a:pt x="1302" y="1598"/>
                    <a:pt x="823" y="1598"/>
                  </a:cubicBezTo>
                  <a:cubicBezTo>
                    <a:pt x="389" y="1598"/>
                    <a:pt x="1" y="1233"/>
                    <a:pt x="1" y="799"/>
                  </a:cubicBezTo>
                  <a:cubicBezTo>
                    <a:pt x="1" y="388"/>
                    <a:pt x="366" y="0"/>
                    <a:pt x="823" y="0"/>
                  </a:cubicBezTo>
                  <a:cubicBezTo>
                    <a:pt x="1302"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5"/>
            <p:cNvSpPr/>
            <p:nvPr/>
          </p:nvSpPr>
          <p:spPr>
            <a:xfrm>
              <a:off x="2344201" y="3462105"/>
              <a:ext cx="94744" cy="93419"/>
            </a:xfrm>
            <a:custGeom>
              <a:avLst/>
              <a:gdLst/>
              <a:ahLst/>
              <a:cxnLst/>
              <a:rect l="l" t="t" r="r" b="b"/>
              <a:pathLst>
                <a:path w="1645" h="1622" extrusionOk="0">
                  <a:moveTo>
                    <a:pt x="1644" y="823"/>
                  </a:moveTo>
                  <a:cubicBezTo>
                    <a:pt x="1644" y="1256"/>
                    <a:pt x="1279" y="1621"/>
                    <a:pt x="822" y="1599"/>
                  </a:cubicBezTo>
                  <a:cubicBezTo>
                    <a:pt x="366" y="1599"/>
                    <a:pt x="1" y="1211"/>
                    <a:pt x="1" y="800"/>
                  </a:cubicBezTo>
                  <a:cubicBezTo>
                    <a:pt x="1" y="366"/>
                    <a:pt x="366" y="1"/>
                    <a:pt x="822" y="24"/>
                  </a:cubicBezTo>
                  <a:cubicBezTo>
                    <a:pt x="1279" y="24"/>
                    <a:pt x="1644" y="389"/>
                    <a:pt x="1644" y="823"/>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5"/>
            <p:cNvSpPr/>
            <p:nvPr/>
          </p:nvSpPr>
          <p:spPr>
            <a:xfrm>
              <a:off x="3386728" y="3472645"/>
              <a:ext cx="93361" cy="90770"/>
            </a:xfrm>
            <a:custGeom>
              <a:avLst/>
              <a:gdLst/>
              <a:ahLst/>
              <a:cxnLst/>
              <a:rect l="l" t="t" r="r" b="b"/>
              <a:pathLst>
                <a:path w="1621" h="1576" extrusionOk="0">
                  <a:moveTo>
                    <a:pt x="1621" y="799"/>
                  </a:moveTo>
                  <a:cubicBezTo>
                    <a:pt x="1621" y="1233"/>
                    <a:pt x="1233" y="1575"/>
                    <a:pt x="822" y="1575"/>
                  </a:cubicBezTo>
                  <a:cubicBezTo>
                    <a:pt x="365" y="1575"/>
                    <a:pt x="0" y="1210"/>
                    <a:pt x="0" y="777"/>
                  </a:cubicBezTo>
                  <a:cubicBezTo>
                    <a:pt x="0" y="343"/>
                    <a:pt x="388" y="0"/>
                    <a:pt x="822" y="0"/>
                  </a:cubicBezTo>
                  <a:cubicBezTo>
                    <a:pt x="1233" y="46"/>
                    <a:pt x="1621" y="389"/>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5"/>
            <p:cNvSpPr/>
            <p:nvPr/>
          </p:nvSpPr>
          <p:spPr>
            <a:xfrm>
              <a:off x="4410825" y="3483184"/>
              <a:ext cx="92037" cy="90770"/>
            </a:xfrm>
            <a:custGeom>
              <a:avLst/>
              <a:gdLst/>
              <a:ahLst/>
              <a:cxnLst/>
              <a:rect l="l" t="t" r="r" b="b"/>
              <a:pathLst>
                <a:path w="1598" h="1576" extrusionOk="0">
                  <a:moveTo>
                    <a:pt x="1598" y="799"/>
                  </a:moveTo>
                  <a:cubicBezTo>
                    <a:pt x="1598" y="1233"/>
                    <a:pt x="1255" y="1575"/>
                    <a:pt x="799" y="1575"/>
                  </a:cubicBezTo>
                  <a:cubicBezTo>
                    <a:pt x="365" y="1575"/>
                    <a:pt x="0" y="1187"/>
                    <a:pt x="0" y="776"/>
                  </a:cubicBezTo>
                  <a:cubicBezTo>
                    <a:pt x="0" y="342"/>
                    <a:pt x="342"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5"/>
            <p:cNvSpPr/>
            <p:nvPr/>
          </p:nvSpPr>
          <p:spPr>
            <a:xfrm>
              <a:off x="5421732" y="3494991"/>
              <a:ext cx="89445" cy="88120"/>
            </a:xfrm>
            <a:custGeom>
              <a:avLst/>
              <a:gdLst/>
              <a:ahLst/>
              <a:cxnLst/>
              <a:rect l="l" t="t" r="r" b="b"/>
              <a:pathLst>
                <a:path w="1553" h="1530" extrusionOk="0">
                  <a:moveTo>
                    <a:pt x="1553" y="754"/>
                  </a:moveTo>
                  <a:cubicBezTo>
                    <a:pt x="1553" y="1187"/>
                    <a:pt x="1210" y="1530"/>
                    <a:pt x="777" y="1530"/>
                  </a:cubicBezTo>
                  <a:cubicBezTo>
                    <a:pt x="343" y="1530"/>
                    <a:pt x="1" y="1187"/>
                    <a:pt x="1" y="754"/>
                  </a:cubicBezTo>
                  <a:cubicBezTo>
                    <a:pt x="1" y="343"/>
                    <a:pt x="343" y="1"/>
                    <a:pt x="777" y="1"/>
                  </a:cubicBezTo>
                  <a:cubicBezTo>
                    <a:pt x="1210" y="1"/>
                    <a:pt x="1553" y="343"/>
                    <a:pt x="1553"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5"/>
            <p:cNvSpPr/>
            <p:nvPr/>
          </p:nvSpPr>
          <p:spPr>
            <a:xfrm>
              <a:off x="6415591" y="3504207"/>
              <a:ext cx="89445" cy="89445"/>
            </a:xfrm>
            <a:custGeom>
              <a:avLst/>
              <a:gdLst/>
              <a:ahLst/>
              <a:cxnLst/>
              <a:rect l="l" t="t" r="r" b="b"/>
              <a:pathLst>
                <a:path w="1553" h="1553" extrusionOk="0">
                  <a:moveTo>
                    <a:pt x="1553" y="776"/>
                  </a:moveTo>
                  <a:cubicBezTo>
                    <a:pt x="1553" y="1210"/>
                    <a:pt x="1210" y="1552"/>
                    <a:pt x="777" y="1552"/>
                  </a:cubicBezTo>
                  <a:cubicBezTo>
                    <a:pt x="343" y="1552"/>
                    <a:pt x="1" y="1210"/>
                    <a:pt x="1" y="776"/>
                  </a:cubicBezTo>
                  <a:cubicBezTo>
                    <a:pt x="1" y="343"/>
                    <a:pt x="343" y="0"/>
                    <a:pt x="777" y="0"/>
                  </a:cubicBezTo>
                  <a:cubicBezTo>
                    <a:pt x="1210" y="0"/>
                    <a:pt x="1553" y="343"/>
                    <a:pt x="1553"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5"/>
            <p:cNvSpPr/>
            <p:nvPr/>
          </p:nvSpPr>
          <p:spPr>
            <a:xfrm>
              <a:off x="7394994" y="3512097"/>
              <a:ext cx="89445" cy="90770"/>
            </a:xfrm>
            <a:custGeom>
              <a:avLst/>
              <a:gdLst/>
              <a:ahLst/>
              <a:cxnLst/>
              <a:rect l="l" t="t" r="r" b="b"/>
              <a:pathLst>
                <a:path w="1553" h="1576" extrusionOk="0">
                  <a:moveTo>
                    <a:pt x="1553" y="799"/>
                  </a:moveTo>
                  <a:cubicBezTo>
                    <a:pt x="1553" y="1233"/>
                    <a:pt x="1210" y="1575"/>
                    <a:pt x="777" y="1552"/>
                  </a:cubicBezTo>
                  <a:cubicBezTo>
                    <a:pt x="343" y="1552"/>
                    <a:pt x="0" y="1210"/>
                    <a:pt x="0" y="776"/>
                  </a:cubicBezTo>
                  <a:cubicBezTo>
                    <a:pt x="0" y="343"/>
                    <a:pt x="343" y="0"/>
                    <a:pt x="777" y="46"/>
                  </a:cubicBezTo>
                  <a:cubicBezTo>
                    <a:pt x="1210" y="46"/>
                    <a:pt x="1553" y="388"/>
                    <a:pt x="1553"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5"/>
            <p:cNvSpPr/>
            <p:nvPr/>
          </p:nvSpPr>
          <p:spPr>
            <a:xfrm>
              <a:off x="8361266" y="3523904"/>
              <a:ext cx="85471" cy="86853"/>
            </a:xfrm>
            <a:custGeom>
              <a:avLst/>
              <a:gdLst/>
              <a:ahLst/>
              <a:cxnLst/>
              <a:rect l="l" t="t" r="r" b="b"/>
              <a:pathLst>
                <a:path w="1484" h="1508" extrusionOk="0">
                  <a:moveTo>
                    <a:pt x="1484" y="777"/>
                  </a:moveTo>
                  <a:cubicBezTo>
                    <a:pt x="1484" y="1210"/>
                    <a:pt x="1141" y="1507"/>
                    <a:pt x="753" y="1507"/>
                  </a:cubicBezTo>
                  <a:cubicBezTo>
                    <a:pt x="342" y="1507"/>
                    <a:pt x="0" y="1165"/>
                    <a:pt x="0" y="754"/>
                  </a:cubicBezTo>
                  <a:cubicBezTo>
                    <a:pt x="0" y="320"/>
                    <a:pt x="342" y="1"/>
                    <a:pt x="753" y="1"/>
                  </a:cubicBezTo>
                  <a:cubicBezTo>
                    <a:pt x="1164" y="1"/>
                    <a:pt x="1484" y="343"/>
                    <a:pt x="1484"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5"/>
            <p:cNvSpPr/>
            <p:nvPr/>
          </p:nvSpPr>
          <p:spPr>
            <a:xfrm>
              <a:off x="752217" y="2720684"/>
              <a:ext cx="94686" cy="93419"/>
            </a:xfrm>
            <a:custGeom>
              <a:avLst/>
              <a:gdLst/>
              <a:ahLst/>
              <a:cxnLst/>
              <a:rect l="l" t="t" r="r" b="b"/>
              <a:pathLst>
                <a:path w="1644" h="1622" extrusionOk="0">
                  <a:moveTo>
                    <a:pt x="1644" y="822"/>
                  </a:moveTo>
                  <a:cubicBezTo>
                    <a:pt x="1644" y="1256"/>
                    <a:pt x="1278" y="1621"/>
                    <a:pt x="822" y="1621"/>
                  </a:cubicBezTo>
                  <a:cubicBezTo>
                    <a:pt x="365" y="1621"/>
                    <a:pt x="0" y="1256"/>
                    <a:pt x="0" y="799"/>
                  </a:cubicBezTo>
                  <a:cubicBezTo>
                    <a:pt x="0" y="343"/>
                    <a:pt x="365" y="0"/>
                    <a:pt x="822" y="0"/>
                  </a:cubicBezTo>
                  <a:cubicBezTo>
                    <a:pt x="1278" y="23"/>
                    <a:pt x="1644" y="366"/>
                    <a:pt x="1644"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5"/>
            <p:cNvSpPr/>
            <p:nvPr/>
          </p:nvSpPr>
          <p:spPr>
            <a:xfrm>
              <a:off x="1814442" y="2735141"/>
              <a:ext cx="96011" cy="93419"/>
            </a:xfrm>
            <a:custGeom>
              <a:avLst/>
              <a:gdLst/>
              <a:ahLst/>
              <a:cxnLst/>
              <a:rect l="l" t="t" r="r" b="b"/>
              <a:pathLst>
                <a:path w="1667" h="1622" extrusionOk="0">
                  <a:moveTo>
                    <a:pt x="1666" y="822"/>
                  </a:moveTo>
                  <a:cubicBezTo>
                    <a:pt x="1666" y="1256"/>
                    <a:pt x="1278" y="1621"/>
                    <a:pt x="822" y="1598"/>
                  </a:cubicBezTo>
                  <a:cubicBezTo>
                    <a:pt x="388" y="1598"/>
                    <a:pt x="0" y="1233"/>
                    <a:pt x="0" y="799"/>
                  </a:cubicBezTo>
                  <a:cubicBezTo>
                    <a:pt x="0" y="366"/>
                    <a:pt x="388" y="1"/>
                    <a:pt x="822" y="23"/>
                  </a:cubicBezTo>
                  <a:cubicBezTo>
                    <a:pt x="1301" y="23"/>
                    <a:pt x="1666" y="411"/>
                    <a:pt x="1666"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5"/>
            <p:cNvSpPr/>
            <p:nvPr/>
          </p:nvSpPr>
          <p:spPr>
            <a:xfrm>
              <a:off x="2863477" y="2753571"/>
              <a:ext cx="93419" cy="90770"/>
            </a:xfrm>
            <a:custGeom>
              <a:avLst/>
              <a:gdLst/>
              <a:ahLst/>
              <a:cxnLst/>
              <a:rect l="l" t="t" r="r" b="b"/>
              <a:pathLst>
                <a:path w="1622" h="1576" extrusionOk="0">
                  <a:moveTo>
                    <a:pt x="1621" y="799"/>
                  </a:moveTo>
                  <a:cubicBezTo>
                    <a:pt x="1621" y="1233"/>
                    <a:pt x="1256" y="1575"/>
                    <a:pt x="822" y="1575"/>
                  </a:cubicBezTo>
                  <a:cubicBezTo>
                    <a:pt x="366" y="1575"/>
                    <a:pt x="1" y="1187"/>
                    <a:pt x="1" y="776"/>
                  </a:cubicBezTo>
                  <a:cubicBezTo>
                    <a:pt x="1" y="342"/>
                    <a:pt x="366" y="0"/>
                    <a:pt x="800" y="0"/>
                  </a:cubicBezTo>
                  <a:cubicBezTo>
                    <a:pt x="1279"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5"/>
            <p:cNvSpPr/>
            <p:nvPr/>
          </p:nvSpPr>
          <p:spPr>
            <a:xfrm>
              <a:off x="3896789" y="2768027"/>
              <a:ext cx="92094" cy="90770"/>
            </a:xfrm>
            <a:custGeom>
              <a:avLst/>
              <a:gdLst/>
              <a:ahLst/>
              <a:cxnLst/>
              <a:rect l="l" t="t" r="r" b="b"/>
              <a:pathLst>
                <a:path w="1599" h="1576" extrusionOk="0">
                  <a:moveTo>
                    <a:pt x="1598" y="799"/>
                  </a:moveTo>
                  <a:cubicBezTo>
                    <a:pt x="1598" y="1233"/>
                    <a:pt x="1233" y="1575"/>
                    <a:pt x="799" y="1575"/>
                  </a:cubicBezTo>
                  <a:cubicBezTo>
                    <a:pt x="366" y="1575"/>
                    <a:pt x="0" y="1187"/>
                    <a:pt x="0" y="776"/>
                  </a:cubicBezTo>
                  <a:cubicBezTo>
                    <a:pt x="0" y="343"/>
                    <a:pt x="366" y="0"/>
                    <a:pt x="799" y="0"/>
                  </a:cubicBezTo>
                  <a:cubicBezTo>
                    <a:pt x="1233" y="23"/>
                    <a:pt x="1598" y="365"/>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5"/>
            <p:cNvSpPr/>
            <p:nvPr/>
          </p:nvSpPr>
          <p:spPr>
            <a:xfrm>
              <a:off x="4911671" y="2783808"/>
              <a:ext cx="92094" cy="90712"/>
            </a:xfrm>
            <a:custGeom>
              <a:avLst/>
              <a:gdLst/>
              <a:ahLst/>
              <a:cxnLst/>
              <a:rect l="l" t="t" r="r" b="b"/>
              <a:pathLst>
                <a:path w="1599" h="1575" extrusionOk="0">
                  <a:moveTo>
                    <a:pt x="1598" y="822"/>
                  </a:moveTo>
                  <a:cubicBezTo>
                    <a:pt x="1598" y="1233"/>
                    <a:pt x="1279" y="1575"/>
                    <a:pt x="799" y="1575"/>
                  </a:cubicBezTo>
                  <a:cubicBezTo>
                    <a:pt x="389" y="1575"/>
                    <a:pt x="0" y="1210"/>
                    <a:pt x="0" y="776"/>
                  </a:cubicBezTo>
                  <a:cubicBezTo>
                    <a:pt x="0" y="342"/>
                    <a:pt x="343" y="0"/>
                    <a:pt x="799" y="0"/>
                  </a:cubicBezTo>
                  <a:cubicBezTo>
                    <a:pt x="1279" y="0"/>
                    <a:pt x="1598" y="388"/>
                    <a:pt x="1598"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5"/>
            <p:cNvSpPr/>
            <p:nvPr/>
          </p:nvSpPr>
          <p:spPr>
            <a:xfrm>
              <a:off x="5916070" y="2800856"/>
              <a:ext cx="89445" cy="89445"/>
            </a:xfrm>
            <a:custGeom>
              <a:avLst/>
              <a:gdLst/>
              <a:ahLst/>
              <a:cxnLst/>
              <a:rect l="l" t="t" r="r" b="b"/>
              <a:pathLst>
                <a:path w="1553" h="1553" extrusionOk="0">
                  <a:moveTo>
                    <a:pt x="1552" y="777"/>
                  </a:moveTo>
                  <a:cubicBezTo>
                    <a:pt x="1552" y="1211"/>
                    <a:pt x="1210" y="1553"/>
                    <a:pt x="776" y="1553"/>
                  </a:cubicBezTo>
                  <a:cubicBezTo>
                    <a:pt x="342" y="1553"/>
                    <a:pt x="0" y="1211"/>
                    <a:pt x="0" y="777"/>
                  </a:cubicBezTo>
                  <a:cubicBezTo>
                    <a:pt x="0" y="343"/>
                    <a:pt x="342" y="1"/>
                    <a:pt x="776" y="1"/>
                  </a:cubicBezTo>
                  <a:cubicBezTo>
                    <a:pt x="1210" y="1"/>
                    <a:pt x="1552" y="343"/>
                    <a:pt x="1552"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5"/>
            <p:cNvSpPr/>
            <p:nvPr/>
          </p:nvSpPr>
          <p:spPr>
            <a:xfrm>
              <a:off x="6902039" y="2814046"/>
              <a:ext cx="89445" cy="90712"/>
            </a:xfrm>
            <a:custGeom>
              <a:avLst/>
              <a:gdLst/>
              <a:ahLst/>
              <a:cxnLst/>
              <a:rect l="l" t="t" r="r" b="b"/>
              <a:pathLst>
                <a:path w="1553" h="1575" extrusionOk="0">
                  <a:moveTo>
                    <a:pt x="1552" y="799"/>
                  </a:moveTo>
                  <a:cubicBezTo>
                    <a:pt x="1552" y="1233"/>
                    <a:pt x="1210" y="1575"/>
                    <a:pt x="776" y="1552"/>
                  </a:cubicBezTo>
                  <a:cubicBezTo>
                    <a:pt x="342" y="1552"/>
                    <a:pt x="0" y="1210"/>
                    <a:pt x="0" y="776"/>
                  </a:cubicBezTo>
                  <a:cubicBezTo>
                    <a:pt x="0" y="342"/>
                    <a:pt x="342" y="0"/>
                    <a:pt x="776" y="23"/>
                  </a:cubicBezTo>
                  <a:cubicBezTo>
                    <a:pt x="1210" y="23"/>
                    <a:pt x="1552" y="365"/>
                    <a:pt x="155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5"/>
            <p:cNvSpPr/>
            <p:nvPr/>
          </p:nvSpPr>
          <p:spPr>
            <a:xfrm>
              <a:off x="7876143" y="2831094"/>
              <a:ext cx="86853" cy="86853"/>
            </a:xfrm>
            <a:custGeom>
              <a:avLst/>
              <a:gdLst/>
              <a:ahLst/>
              <a:cxnLst/>
              <a:rect l="l" t="t" r="r" b="b"/>
              <a:pathLst>
                <a:path w="1508" h="1508" extrusionOk="0">
                  <a:moveTo>
                    <a:pt x="1507" y="754"/>
                  </a:moveTo>
                  <a:cubicBezTo>
                    <a:pt x="1507" y="1188"/>
                    <a:pt x="1165" y="1507"/>
                    <a:pt x="754" y="1507"/>
                  </a:cubicBezTo>
                  <a:cubicBezTo>
                    <a:pt x="320" y="1507"/>
                    <a:pt x="1" y="1165"/>
                    <a:pt x="1" y="731"/>
                  </a:cubicBezTo>
                  <a:cubicBezTo>
                    <a:pt x="1" y="298"/>
                    <a:pt x="343" y="1"/>
                    <a:pt x="754" y="1"/>
                  </a:cubicBezTo>
                  <a:cubicBezTo>
                    <a:pt x="1165" y="1"/>
                    <a:pt x="1507" y="320"/>
                    <a:pt x="1507"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5"/>
            <p:cNvSpPr/>
            <p:nvPr/>
          </p:nvSpPr>
          <p:spPr>
            <a:xfrm>
              <a:off x="211919" y="4745206"/>
              <a:ext cx="98603" cy="92094"/>
            </a:xfrm>
            <a:custGeom>
              <a:avLst/>
              <a:gdLst/>
              <a:ahLst/>
              <a:cxnLst/>
              <a:rect l="l" t="t" r="r" b="b"/>
              <a:pathLst>
                <a:path w="1712" h="1599" extrusionOk="0">
                  <a:moveTo>
                    <a:pt x="1712" y="799"/>
                  </a:moveTo>
                  <a:cubicBezTo>
                    <a:pt x="1712" y="1256"/>
                    <a:pt x="1347" y="1598"/>
                    <a:pt x="867" y="1598"/>
                  </a:cubicBezTo>
                  <a:cubicBezTo>
                    <a:pt x="411" y="1598"/>
                    <a:pt x="0" y="1233"/>
                    <a:pt x="0" y="799"/>
                  </a:cubicBezTo>
                  <a:cubicBezTo>
                    <a:pt x="0" y="365"/>
                    <a:pt x="388" y="0"/>
                    <a:pt x="867" y="0"/>
                  </a:cubicBezTo>
                  <a:cubicBezTo>
                    <a:pt x="1347" y="0"/>
                    <a:pt x="1712" y="365"/>
                    <a:pt x="1712"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5"/>
            <p:cNvSpPr/>
            <p:nvPr/>
          </p:nvSpPr>
          <p:spPr>
            <a:xfrm>
              <a:off x="1288542" y="4745206"/>
              <a:ext cx="96068" cy="92094"/>
            </a:xfrm>
            <a:custGeom>
              <a:avLst/>
              <a:gdLst/>
              <a:ahLst/>
              <a:cxnLst/>
              <a:rect l="l" t="t" r="r" b="b"/>
              <a:pathLst>
                <a:path w="1668" h="1599" extrusionOk="0">
                  <a:moveTo>
                    <a:pt x="1667" y="799"/>
                  </a:moveTo>
                  <a:cubicBezTo>
                    <a:pt x="1667" y="1233"/>
                    <a:pt x="1302" y="1598"/>
                    <a:pt x="823" y="1598"/>
                  </a:cubicBezTo>
                  <a:cubicBezTo>
                    <a:pt x="389" y="1598"/>
                    <a:pt x="1" y="1233"/>
                    <a:pt x="1" y="799"/>
                  </a:cubicBezTo>
                  <a:cubicBezTo>
                    <a:pt x="1" y="365"/>
                    <a:pt x="366" y="0"/>
                    <a:pt x="823" y="0"/>
                  </a:cubicBezTo>
                  <a:cubicBezTo>
                    <a:pt x="1302" y="0"/>
                    <a:pt x="1667" y="365"/>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5"/>
            <p:cNvSpPr/>
            <p:nvPr/>
          </p:nvSpPr>
          <p:spPr>
            <a:xfrm>
              <a:off x="2345525" y="4746531"/>
              <a:ext cx="96011" cy="92037"/>
            </a:xfrm>
            <a:custGeom>
              <a:avLst/>
              <a:gdLst/>
              <a:ahLst/>
              <a:cxnLst/>
              <a:rect l="l" t="t" r="r" b="b"/>
              <a:pathLst>
                <a:path w="1667" h="1598" extrusionOk="0">
                  <a:moveTo>
                    <a:pt x="1667" y="799"/>
                  </a:moveTo>
                  <a:cubicBezTo>
                    <a:pt x="1667" y="1233"/>
                    <a:pt x="1279" y="1598"/>
                    <a:pt x="822" y="1598"/>
                  </a:cubicBezTo>
                  <a:cubicBezTo>
                    <a:pt x="366" y="1598"/>
                    <a:pt x="0" y="1256"/>
                    <a:pt x="0" y="799"/>
                  </a:cubicBezTo>
                  <a:cubicBezTo>
                    <a:pt x="0" y="365"/>
                    <a:pt x="366" y="0"/>
                    <a:pt x="822" y="0"/>
                  </a:cubicBezTo>
                  <a:cubicBezTo>
                    <a:pt x="1279" y="0"/>
                    <a:pt x="1667" y="342"/>
                    <a:pt x="1667"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5"/>
            <p:cNvSpPr/>
            <p:nvPr/>
          </p:nvSpPr>
          <p:spPr>
            <a:xfrm>
              <a:off x="3386728" y="4746531"/>
              <a:ext cx="93361" cy="92037"/>
            </a:xfrm>
            <a:custGeom>
              <a:avLst/>
              <a:gdLst/>
              <a:ahLst/>
              <a:cxnLst/>
              <a:rect l="l" t="t" r="r" b="b"/>
              <a:pathLst>
                <a:path w="1621" h="1598" extrusionOk="0">
                  <a:moveTo>
                    <a:pt x="1621" y="799"/>
                  </a:moveTo>
                  <a:cubicBezTo>
                    <a:pt x="1621" y="1233"/>
                    <a:pt x="1233" y="1598"/>
                    <a:pt x="822" y="1598"/>
                  </a:cubicBezTo>
                  <a:cubicBezTo>
                    <a:pt x="365" y="1598"/>
                    <a:pt x="0" y="1256"/>
                    <a:pt x="0" y="799"/>
                  </a:cubicBezTo>
                  <a:cubicBezTo>
                    <a:pt x="0" y="365"/>
                    <a:pt x="388" y="0"/>
                    <a:pt x="822" y="0"/>
                  </a:cubicBezTo>
                  <a:cubicBezTo>
                    <a:pt x="1278" y="0"/>
                    <a:pt x="1621" y="365"/>
                    <a:pt x="1621"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5"/>
            <p:cNvSpPr/>
            <p:nvPr/>
          </p:nvSpPr>
          <p:spPr>
            <a:xfrm>
              <a:off x="4412092" y="4747798"/>
              <a:ext cx="93419" cy="89503"/>
            </a:xfrm>
            <a:custGeom>
              <a:avLst/>
              <a:gdLst/>
              <a:ahLst/>
              <a:cxnLst/>
              <a:rect l="l" t="t" r="r" b="b"/>
              <a:pathLst>
                <a:path w="1622" h="1554" extrusionOk="0">
                  <a:moveTo>
                    <a:pt x="1621" y="777"/>
                  </a:moveTo>
                  <a:cubicBezTo>
                    <a:pt x="1621" y="1211"/>
                    <a:pt x="1279" y="1553"/>
                    <a:pt x="823" y="1553"/>
                  </a:cubicBezTo>
                  <a:cubicBezTo>
                    <a:pt x="389" y="1553"/>
                    <a:pt x="1" y="1211"/>
                    <a:pt x="1" y="777"/>
                  </a:cubicBezTo>
                  <a:cubicBezTo>
                    <a:pt x="1" y="343"/>
                    <a:pt x="343" y="1"/>
                    <a:pt x="823" y="1"/>
                  </a:cubicBezTo>
                  <a:cubicBezTo>
                    <a:pt x="1233" y="1"/>
                    <a:pt x="1621" y="343"/>
                    <a:pt x="1621"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5"/>
            <p:cNvSpPr/>
            <p:nvPr/>
          </p:nvSpPr>
          <p:spPr>
            <a:xfrm>
              <a:off x="5423057" y="4747798"/>
              <a:ext cx="89445" cy="89503"/>
            </a:xfrm>
            <a:custGeom>
              <a:avLst/>
              <a:gdLst/>
              <a:ahLst/>
              <a:cxnLst/>
              <a:rect l="l" t="t" r="r" b="b"/>
              <a:pathLst>
                <a:path w="1553" h="1554" extrusionOk="0">
                  <a:moveTo>
                    <a:pt x="1553" y="777"/>
                  </a:moveTo>
                  <a:cubicBezTo>
                    <a:pt x="1553" y="1211"/>
                    <a:pt x="1210" y="1553"/>
                    <a:pt x="777" y="1553"/>
                  </a:cubicBezTo>
                  <a:cubicBezTo>
                    <a:pt x="343" y="1553"/>
                    <a:pt x="1" y="1211"/>
                    <a:pt x="1" y="777"/>
                  </a:cubicBezTo>
                  <a:cubicBezTo>
                    <a:pt x="1" y="343"/>
                    <a:pt x="343" y="1"/>
                    <a:pt x="777" y="1"/>
                  </a:cubicBezTo>
                  <a:cubicBezTo>
                    <a:pt x="1210" y="1"/>
                    <a:pt x="1553" y="343"/>
                    <a:pt x="1553"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5"/>
            <p:cNvSpPr/>
            <p:nvPr/>
          </p:nvSpPr>
          <p:spPr>
            <a:xfrm>
              <a:off x="6418241" y="4750447"/>
              <a:ext cx="88120" cy="88120"/>
            </a:xfrm>
            <a:custGeom>
              <a:avLst/>
              <a:gdLst/>
              <a:ahLst/>
              <a:cxnLst/>
              <a:rect l="l" t="t" r="r" b="b"/>
              <a:pathLst>
                <a:path w="1530" h="1530" extrusionOk="0">
                  <a:moveTo>
                    <a:pt x="1530" y="754"/>
                  </a:moveTo>
                  <a:cubicBezTo>
                    <a:pt x="1530" y="1188"/>
                    <a:pt x="1187" y="1530"/>
                    <a:pt x="754" y="1530"/>
                  </a:cubicBezTo>
                  <a:cubicBezTo>
                    <a:pt x="343" y="1530"/>
                    <a:pt x="0" y="1188"/>
                    <a:pt x="0" y="754"/>
                  </a:cubicBezTo>
                  <a:cubicBezTo>
                    <a:pt x="0" y="343"/>
                    <a:pt x="343" y="1"/>
                    <a:pt x="754" y="1"/>
                  </a:cubicBezTo>
                  <a:cubicBezTo>
                    <a:pt x="1187" y="1"/>
                    <a:pt x="1530" y="343"/>
                    <a:pt x="1530"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5"/>
            <p:cNvSpPr/>
            <p:nvPr/>
          </p:nvSpPr>
          <p:spPr>
            <a:xfrm>
              <a:off x="7397644" y="4750447"/>
              <a:ext cx="88120" cy="88120"/>
            </a:xfrm>
            <a:custGeom>
              <a:avLst/>
              <a:gdLst/>
              <a:ahLst/>
              <a:cxnLst/>
              <a:rect l="l" t="t" r="r" b="b"/>
              <a:pathLst>
                <a:path w="1530" h="1530" extrusionOk="0">
                  <a:moveTo>
                    <a:pt x="1529" y="754"/>
                  </a:moveTo>
                  <a:cubicBezTo>
                    <a:pt x="1529" y="1188"/>
                    <a:pt x="1187" y="1530"/>
                    <a:pt x="753" y="1530"/>
                  </a:cubicBezTo>
                  <a:cubicBezTo>
                    <a:pt x="343" y="1530"/>
                    <a:pt x="0" y="1188"/>
                    <a:pt x="0" y="754"/>
                  </a:cubicBezTo>
                  <a:cubicBezTo>
                    <a:pt x="0" y="343"/>
                    <a:pt x="343" y="1"/>
                    <a:pt x="753" y="1"/>
                  </a:cubicBezTo>
                  <a:cubicBezTo>
                    <a:pt x="1187" y="1"/>
                    <a:pt x="1529" y="343"/>
                    <a:pt x="1529"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5"/>
            <p:cNvSpPr/>
            <p:nvPr/>
          </p:nvSpPr>
          <p:spPr>
            <a:xfrm>
              <a:off x="8365182" y="4750447"/>
              <a:ext cx="85529" cy="88120"/>
            </a:xfrm>
            <a:custGeom>
              <a:avLst/>
              <a:gdLst/>
              <a:ahLst/>
              <a:cxnLst/>
              <a:rect l="l" t="t" r="r" b="b"/>
              <a:pathLst>
                <a:path w="1485" h="1530" extrusionOk="0">
                  <a:moveTo>
                    <a:pt x="1484" y="754"/>
                  </a:moveTo>
                  <a:cubicBezTo>
                    <a:pt x="1484" y="1188"/>
                    <a:pt x="1142" y="1530"/>
                    <a:pt x="731" y="1530"/>
                  </a:cubicBezTo>
                  <a:cubicBezTo>
                    <a:pt x="343" y="1530"/>
                    <a:pt x="1" y="1188"/>
                    <a:pt x="1" y="754"/>
                  </a:cubicBezTo>
                  <a:cubicBezTo>
                    <a:pt x="1" y="343"/>
                    <a:pt x="343" y="1"/>
                    <a:pt x="731" y="1"/>
                  </a:cubicBezTo>
                  <a:cubicBezTo>
                    <a:pt x="1142" y="1"/>
                    <a:pt x="1484" y="343"/>
                    <a:pt x="1484" y="754"/>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5"/>
            <p:cNvSpPr/>
            <p:nvPr/>
          </p:nvSpPr>
          <p:spPr>
            <a:xfrm>
              <a:off x="752217" y="4018184"/>
              <a:ext cx="94686" cy="92094"/>
            </a:xfrm>
            <a:custGeom>
              <a:avLst/>
              <a:gdLst/>
              <a:ahLst/>
              <a:cxnLst/>
              <a:rect l="l" t="t" r="r" b="b"/>
              <a:pathLst>
                <a:path w="1644" h="1599" extrusionOk="0">
                  <a:moveTo>
                    <a:pt x="1644" y="800"/>
                  </a:moveTo>
                  <a:cubicBezTo>
                    <a:pt x="1644" y="1256"/>
                    <a:pt x="1278" y="1599"/>
                    <a:pt x="822" y="1599"/>
                  </a:cubicBezTo>
                  <a:cubicBezTo>
                    <a:pt x="365" y="1599"/>
                    <a:pt x="0" y="1234"/>
                    <a:pt x="0" y="800"/>
                  </a:cubicBezTo>
                  <a:cubicBezTo>
                    <a:pt x="0" y="343"/>
                    <a:pt x="365" y="1"/>
                    <a:pt x="822" y="1"/>
                  </a:cubicBezTo>
                  <a:cubicBezTo>
                    <a:pt x="1278" y="1"/>
                    <a:pt x="1644" y="389"/>
                    <a:pt x="1644"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5"/>
            <p:cNvSpPr/>
            <p:nvPr/>
          </p:nvSpPr>
          <p:spPr>
            <a:xfrm>
              <a:off x="1814442" y="4024808"/>
              <a:ext cx="96011" cy="92037"/>
            </a:xfrm>
            <a:custGeom>
              <a:avLst/>
              <a:gdLst/>
              <a:ahLst/>
              <a:cxnLst/>
              <a:rect l="l" t="t" r="r" b="b"/>
              <a:pathLst>
                <a:path w="1667" h="1598" extrusionOk="0">
                  <a:moveTo>
                    <a:pt x="1666" y="799"/>
                  </a:moveTo>
                  <a:cubicBezTo>
                    <a:pt x="1666" y="1233"/>
                    <a:pt x="1278" y="1598"/>
                    <a:pt x="822" y="1598"/>
                  </a:cubicBezTo>
                  <a:cubicBezTo>
                    <a:pt x="388" y="1598"/>
                    <a:pt x="0" y="1233"/>
                    <a:pt x="0" y="799"/>
                  </a:cubicBezTo>
                  <a:cubicBezTo>
                    <a:pt x="0" y="388"/>
                    <a:pt x="388" y="0"/>
                    <a:pt x="822" y="0"/>
                  </a:cubicBezTo>
                  <a:cubicBezTo>
                    <a:pt x="1301" y="0"/>
                    <a:pt x="1666" y="342"/>
                    <a:pt x="1666"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5"/>
            <p:cNvSpPr/>
            <p:nvPr/>
          </p:nvSpPr>
          <p:spPr>
            <a:xfrm>
              <a:off x="2864802" y="4028724"/>
              <a:ext cx="93419" cy="93419"/>
            </a:xfrm>
            <a:custGeom>
              <a:avLst/>
              <a:gdLst/>
              <a:ahLst/>
              <a:cxnLst/>
              <a:rect l="l" t="t" r="r" b="b"/>
              <a:pathLst>
                <a:path w="1622" h="1622" extrusionOk="0">
                  <a:moveTo>
                    <a:pt x="1621" y="822"/>
                  </a:moveTo>
                  <a:cubicBezTo>
                    <a:pt x="1621" y="1256"/>
                    <a:pt x="1256" y="1621"/>
                    <a:pt x="822" y="1598"/>
                  </a:cubicBezTo>
                  <a:cubicBezTo>
                    <a:pt x="366" y="1598"/>
                    <a:pt x="0" y="1233"/>
                    <a:pt x="0" y="799"/>
                  </a:cubicBezTo>
                  <a:cubicBezTo>
                    <a:pt x="0" y="366"/>
                    <a:pt x="366" y="1"/>
                    <a:pt x="799" y="23"/>
                  </a:cubicBezTo>
                  <a:cubicBezTo>
                    <a:pt x="1256" y="46"/>
                    <a:pt x="1621" y="389"/>
                    <a:pt x="1621" y="822"/>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5"/>
            <p:cNvSpPr/>
            <p:nvPr/>
          </p:nvSpPr>
          <p:spPr>
            <a:xfrm>
              <a:off x="3898114" y="4036615"/>
              <a:ext cx="92037" cy="90770"/>
            </a:xfrm>
            <a:custGeom>
              <a:avLst/>
              <a:gdLst/>
              <a:ahLst/>
              <a:cxnLst/>
              <a:rect l="l" t="t" r="r" b="b"/>
              <a:pathLst>
                <a:path w="1598" h="1576" extrusionOk="0">
                  <a:moveTo>
                    <a:pt x="1598" y="799"/>
                  </a:moveTo>
                  <a:cubicBezTo>
                    <a:pt x="1598" y="1233"/>
                    <a:pt x="1233" y="1575"/>
                    <a:pt x="799" y="1575"/>
                  </a:cubicBezTo>
                  <a:cubicBezTo>
                    <a:pt x="343" y="1575"/>
                    <a:pt x="0" y="1233"/>
                    <a:pt x="0" y="777"/>
                  </a:cubicBezTo>
                  <a:cubicBezTo>
                    <a:pt x="0" y="343"/>
                    <a:pt x="365" y="1"/>
                    <a:pt x="799" y="1"/>
                  </a:cubicBezTo>
                  <a:cubicBezTo>
                    <a:pt x="1233" y="1"/>
                    <a:pt x="1598" y="366"/>
                    <a:pt x="1598" y="799"/>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5"/>
            <p:cNvSpPr/>
            <p:nvPr/>
          </p:nvSpPr>
          <p:spPr>
            <a:xfrm>
              <a:off x="4914320" y="4043181"/>
              <a:ext cx="92037" cy="89445"/>
            </a:xfrm>
            <a:custGeom>
              <a:avLst/>
              <a:gdLst/>
              <a:ahLst/>
              <a:cxnLst/>
              <a:rect l="l" t="t" r="r" b="b"/>
              <a:pathLst>
                <a:path w="1598" h="1553" extrusionOk="0">
                  <a:moveTo>
                    <a:pt x="1598" y="777"/>
                  </a:moveTo>
                  <a:cubicBezTo>
                    <a:pt x="1598" y="1210"/>
                    <a:pt x="1256" y="1553"/>
                    <a:pt x="799" y="1553"/>
                  </a:cubicBezTo>
                  <a:cubicBezTo>
                    <a:pt x="365" y="1553"/>
                    <a:pt x="0" y="1210"/>
                    <a:pt x="0" y="777"/>
                  </a:cubicBezTo>
                  <a:cubicBezTo>
                    <a:pt x="0" y="343"/>
                    <a:pt x="343" y="1"/>
                    <a:pt x="799" y="1"/>
                  </a:cubicBezTo>
                  <a:cubicBezTo>
                    <a:pt x="1256" y="1"/>
                    <a:pt x="1598" y="343"/>
                    <a:pt x="1598"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5"/>
            <p:cNvSpPr/>
            <p:nvPr/>
          </p:nvSpPr>
          <p:spPr>
            <a:xfrm>
              <a:off x="5918662" y="4049746"/>
              <a:ext cx="88120" cy="89445"/>
            </a:xfrm>
            <a:custGeom>
              <a:avLst/>
              <a:gdLst/>
              <a:ahLst/>
              <a:cxnLst/>
              <a:rect l="l" t="t" r="r" b="b"/>
              <a:pathLst>
                <a:path w="1530" h="1553" extrusionOk="0">
                  <a:moveTo>
                    <a:pt x="1530" y="777"/>
                  </a:moveTo>
                  <a:cubicBezTo>
                    <a:pt x="1530" y="1210"/>
                    <a:pt x="1188" y="1553"/>
                    <a:pt x="754" y="1553"/>
                  </a:cubicBezTo>
                  <a:cubicBezTo>
                    <a:pt x="343" y="1553"/>
                    <a:pt x="1" y="1210"/>
                    <a:pt x="1" y="777"/>
                  </a:cubicBezTo>
                  <a:cubicBezTo>
                    <a:pt x="1" y="343"/>
                    <a:pt x="343" y="1"/>
                    <a:pt x="754" y="1"/>
                  </a:cubicBezTo>
                  <a:cubicBezTo>
                    <a:pt x="1188" y="1"/>
                    <a:pt x="1530" y="343"/>
                    <a:pt x="1530" y="777"/>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5"/>
            <p:cNvSpPr/>
            <p:nvPr/>
          </p:nvSpPr>
          <p:spPr>
            <a:xfrm>
              <a:off x="6905955" y="4055045"/>
              <a:ext cx="88120" cy="88120"/>
            </a:xfrm>
            <a:custGeom>
              <a:avLst/>
              <a:gdLst/>
              <a:ahLst/>
              <a:cxnLst/>
              <a:rect l="l" t="t" r="r" b="b"/>
              <a:pathLst>
                <a:path w="1530" h="1530" extrusionOk="0">
                  <a:moveTo>
                    <a:pt x="1530" y="776"/>
                  </a:moveTo>
                  <a:cubicBezTo>
                    <a:pt x="1530" y="1187"/>
                    <a:pt x="1187" y="1529"/>
                    <a:pt x="777" y="1529"/>
                  </a:cubicBezTo>
                  <a:cubicBezTo>
                    <a:pt x="343" y="1529"/>
                    <a:pt x="0" y="1187"/>
                    <a:pt x="0" y="776"/>
                  </a:cubicBezTo>
                  <a:cubicBezTo>
                    <a:pt x="0" y="342"/>
                    <a:pt x="343" y="0"/>
                    <a:pt x="777" y="0"/>
                  </a:cubicBezTo>
                  <a:cubicBezTo>
                    <a:pt x="1187" y="0"/>
                    <a:pt x="1530" y="342"/>
                    <a:pt x="1530" y="776"/>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5"/>
            <p:cNvSpPr/>
            <p:nvPr/>
          </p:nvSpPr>
          <p:spPr>
            <a:xfrm>
              <a:off x="7878792" y="4057637"/>
              <a:ext cx="86796" cy="90770"/>
            </a:xfrm>
            <a:custGeom>
              <a:avLst/>
              <a:gdLst/>
              <a:ahLst/>
              <a:cxnLst/>
              <a:rect l="l" t="t" r="r" b="b"/>
              <a:pathLst>
                <a:path w="1507" h="1576" extrusionOk="0">
                  <a:moveTo>
                    <a:pt x="1507" y="800"/>
                  </a:moveTo>
                  <a:cubicBezTo>
                    <a:pt x="1507" y="1233"/>
                    <a:pt x="1164" y="1576"/>
                    <a:pt x="776" y="1553"/>
                  </a:cubicBezTo>
                  <a:cubicBezTo>
                    <a:pt x="343" y="1553"/>
                    <a:pt x="23" y="1210"/>
                    <a:pt x="0" y="777"/>
                  </a:cubicBezTo>
                  <a:cubicBezTo>
                    <a:pt x="0" y="343"/>
                    <a:pt x="343" y="1"/>
                    <a:pt x="731" y="46"/>
                  </a:cubicBezTo>
                  <a:cubicBezTo>
                    <a:pt x="1164" y="69"/>
                    <a:pt x="1507" y="412"/>
                    <a:pt x="1507" y="800"/>
                  </a:cubicBezTo>
                  <a:close/>
                </a:path>
              </a:pathLst>
            </a:custGeom>
            <a:solidFill>
              <a:srgbClr val="FFFFFF">
                <a:alpha val="4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8" name="Google Shape;1698;p85"/>
          <p:cNvSpPr/>
          <p:nvPr/>
        </p:nvSpPr>
        <p:spPr>
          <a:xfrm>
            <a:off x="266050" y="490800"/>
            <a:ext cx="8611800" cy="688200"/>
          </a:xfrm>
          <a:prstGeom prst="roundRect">
            <a:avLst>
              <a:gd name="adj" fmla="val 50000"/>
            </a:avLst>
          </a:prstGeom>
          <a:solidFill>
            <a:srgbClr val="5C3972"/>
          </a:solidFill>
          <a:ln>
            <a:noFill/>
          </a:ln>
          <a:effectLst>
            <a:outerShdw dist="57150" dir="5400000" algn="bl" rotWithShape="0">
              <a:srgbClr val="A893B6">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9" name="Google Shape;1699;p85"/>
          <p:cNvPicPr preferRelativeResize="0"/>
          <p:nvPr/>
        </p:nvPicPr>
        <p:blipFill>
          <a:blip r:embed="rId2">
            <a:alphaModFix/>
          </a:blip>
          <a:stretch>
            <a:fillRect/>
          </a:stretch>
        </p:blipFill>
        <p:spPr>
          <a:xfrm>
            <a:off x="7895913" y="952775"/>
            <a:ext cx="415200" cy="433252"/>
          </a:xfrm>
          <a:prstGeom prst="rect">
            <a:avLst/>
          </a:prstGeom>
          <a:noFill/>
          <a:ln>
            <a:noFill/>
          </a:ln>
        </p:spPr>
      </p:pic>
      <p:pic>
        <p:nvPicPr>
          <p:cNvPr id="1700" name="Google Shape;1700;p85"/>
          <p:cNvPicPr preferRelativeResize="0"/>
          <p:nvPr/>
        </p:nvPicPr>
        <p:blipFill>
          <a:blip r:embed="rId3">
            <a:alphaModFix/>
          </a:blip>
          <a:stretch>
            <a:fillRect/>
          </a:stretch>
        </p:blipFill>
        <p:spPr>
          <a:xfrm>
            <a:off x="878271" y="318688"/>
            <a:ext cx="438875" cy="4579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100000">
              <a:schemeClr val="accent2"/>
            </a:gs>
          </a:gsLst>
          <a:lin ang="5400700" scaled="0"/>
        </a:gradFill>
        <a:effectLst/>
      </p:bgPr>
    </p:bg>
    <p:spTree>
      <p:nvGrpSpPr>
        <p:cNvPr id="1" name="Shape 83"/>
        <p:cNvGrpSpPr/>
        <p:nvPr/>
      </p:nvGrpSpPr>
      <p:grpSpPr>
        <a:xfrm>
          <a:off x="0" y="0"/>
          <a:ext cx="0" cy="0"/>
          <a:chOff x="0" y="0"/>
          <a:chExt cx="0" cy="0"/>
        </a:xfrm>
      </p:grpSpPr>
      <p:sp>
        <p:nvSpPr>
          <p:cNvPr id="84" name="Google Shape;84;p20"/>
          <p:cNvSpPr/>
          <p:nvPr/>
        </p:nvSpPr>
        <p:spPr>
          <a:xfrm>
            <a:off x="-12" y="4301700"/>
            <a:ext cx="9144000" cy="841800"/>
          </a:xfrm>
          <a:prstGeom prst="rect">
            <a:avLst/>
          </a:prstGeom>
          <a:gradFill>
            <a:gsLst>
              <a:gs pos="0">
                <a:schemeClr val="lt2"/>
              </a:gs>
              <a:gs pos="75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0"/>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chemeClr val="lt1"/>
              </a:buClr>
              <a:buSzPts val="4800"/>
              <a:buNone/>
              <a:defRPr sz="10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01"/>
        <p:cNvGrpSpPr/>
        <p:nvPr/>
      </p:nvGrpSpPr>
      <p:grpSpPr>
        <a:xfrm>
          <a:off x="0" y="0"/>
          <a:ext cx="0" cy="0"/>
          <a:chOff x="0" y="0"/>
          <a:chExt cx="0" cy="0"/>
        </a:xfrm>
      </p:grpSpPr>
      <p:sp>
        <p:nvSpPr>
          <p:cNvPr id="1702" name="Google Shape;1702;p86"/>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3500"/>
              <a:buNone/>
              <a:defRPr/>
            </a:lvl1pPr>
            <a:lvl2pPr lvl="1" algn="l" rtl="0">
              <a:lnSpc>
                <a:spcPct val="90000"/>
              </a:lnSpc>
              <a:spcBef>
                <a:spcPts val="0"/>
              </a:spcBef>
              <a:spcAft>
                <a:spcPts val="0"/>
              </a:spcAft>
              <a:buSzPts val="3500"/>
              <a:buNone/>
              <a:defRPr/>
            </a:lvl2pPr>
            <a:lvl3pPr lvl="2" algn="l" rtl="0">
              <a:lnSpc>
                <a:spcPct val="90000"/>
              </a:lnSpc>
              <a:spcBef>
                <a:spcPts val="0"/>
              </a:spcBef>
              <a:spcAft>
                <a:spcPts val="0"/>
              </a:spcAft>
              <a:buSzPts val="3500"/>
              <a:buNone/>
              <a:defRPr/>
            </a:lvl3pPr>
            <a:lvl4pPr lvl="3" algn="l" rtl="0">
              <a:lnSpc>
                <a:spcPct val="90000"/>
              </a:lnSpc>
              <a:spcBef>
                <a:spcPts val="0"/>
              </a:spcBef>
              <a:spcAft>
                <a:spcPts val="0"/>
              </a:spcAft>
              <a:buSzPts val="3500"/>
              <a:buNone/>
              <a:defRPr/>
            </a:lvl4pPr>
            <a:lvl5pPr lvl="4" algn="l" rtl="0">
              <a:lnSpc>
                <a:spcPct val="90000"/>
              </a:lnSpc>
              <a:spcBef>
                <a:spcPts val="0"/>
              </a:spcBef>
              <a:spcAft>
                <a:spcPts val="0"/>
              </a:spcAft>
              <a:buSzPts val="3500"/>
              <a:buNone/>
              <a:defRPr/>
            </a:lvl5pPr>
            <a:lvl6pPr lvl="5" algn="l" rtl="0">
              <a:lnSpc>
                <a:spcPct val="90000"/>
              </a:lnSpc>
              <a:spcBef>
                <a:spcPts val="0"/>
              </a:spcBef>
              <a:spcAft>
                <a:spcPts val="0"/>
              </a:spcAft>
              <a:buSzPts val="3500"/>
              <a:buNone/>
              <a:defRPr/>
            </a:lvl6pPr>
            <a:lvl7pPr lvl="6" algn="l" rtl="0">
              <a:lnSpc>
                <a:spcPct val="90000"/>
              </a:lnSpc>
              <a:spcBef>
                <a:spcPts val="0"/>
              </a:spcBef>
              <a:spcAft>
                <a:spcPts val="0"/>
              </a:spcAft>
              <a:buSzPts val="3500"/>
              <a:buNone/>
              <a:defRPr/>
            </a:lvl7pPr>
            <a:lvl8pPr lvl="7" algn="l" rtl="0">
              <a:lnSpc>
                <a:spcPct val="90000"/>
              </a:lnSpc>
              <a:spcBef>
                <a:spcPts val="0"/>
              </a:spcBef>
              <a:spcAft>
                <a:spcPts val="0"/>
              </a:spcAft>
              <a:buSzPts val="3500"/>
              <a:buNone/>
              <a:defRPr/>
            </a:lvl8pPr>
            <a:lvl9pPr lvl="8" algn="l" rtl="0">
              <a:lnSpc>
                <a:spcPct val="90000"/>
              </a:lnSpc>
              <a:spcBef>
                <a:spcPts val="0"/>
              </a:spcBef>
              <a:spcAft>
                <a:spcPts val="0"/>
              </a:spcAft>
              <a:buSzPts val="3500"/>
              <a:buNone/>
              <a:defRPr/>
            </a:lvl9pPr>
          </a:lstStyle>
          <a:p>
            <a:endParaRPr/>
          </a:p>
        </p:txBody>
      </p:sp>
      <p:sp>
        <p:nvSpPr>
          <p:cNvPr id="1703" name="Google Shape;1703;p86"/>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1704" name="Google Shape;1704;p86"/>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1705" name="Google Shape;1705;p8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06" name="Google Shape;1706;p8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07" name="Google Shape;1707;p8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Calibri"/>
                <a:ea typeface="Calibri"/>
                <a:cs typeface="Calibri"/>
                <a:sym typeface="Calibri"/>
              </a:defRPr>
            </a:lvl1pPr>
            <a:lvl2pPr marL="0" marR="0" lvl="1" indent="0" algn="r" rtl="0">
              <a:spcBef>
                <a:spcPts val="0"/>
              </a:spcBef>
              <a:spcAft>
                <a:spcPts val="0"/>
              </a:spcAft>
              <a:buNone/>
              <a:defRPr sz="1200">
                <a:solidFill>
                  <a:srgbClr val="888888"/>
                </a:solidFill>
                <a:latin typeface="Calibri"/>
                <a:ea typeface="Calibri"/>
                <a:cs typeface="Calibri"/>
                <a:sym typeface="Calibri"/>
              </a:defRPr>
            </a:lvl2pPr>
            <a:lvl3pPr marL="0" marR="0" lvl="2" indent="0" algn="r" rtl="0">
              <a:spcBef>
                <a:spcPts val="0"/>
              </a:spcBef>
              <a:spcAft>
                <a:spcPts val="0"/>
              </a:spcAft>
              <a:buNone/>
              <a:defRPr sz="1200">
                <a:solidFill>
                  <a:srgbClr val="888888"/>
                </a:solidFill>
                <a:latin typeface="Calibri"/>
                <a:ea typeface="Calibri"/>
                <a:cs typeface="Calibri"/>
                <a:sym typeface="Calibri"/>
              </a:defRPr>
            </a:lvl3pPr>
            <a:lvl4pPr marL="0" marR="0" lvl="3" indent="0" algn="r" rtl="0">
              <a:spcBef>
                <a:spcPts val="0"/>
              </a:spcBef>
              <a:spcAft>
                <a:spcPts val="0"/>
              </a:spcAft>
              <a:buNone/>
              <a:defRPr sz="1200">
                <a:solidFill>
                  <a:srgbClr val="888888"/>
                </a:solidFill>
                <a:latin typeface="Calibri"/>
                <a:ea typeface="Calibri"/>
                <a:cs typeface="Calibri"/>
                <a:sym typeface="Calibri"/>
              </a:defRPr>
            </a:lvl4pPr>
            <a:lvl5pPr marL="0" marR="0" lvl="4" indent="0" algn="r" rtl="0">
              <a:spcBef>
                <a:spcPts val="0"/>
              </a:spcBef>
              <a:spcAft>
                <a:spcPts val="0"/>
              </a:spcAft>
              <a:buNone/>
              <a:defRPr sz="1200">
                <a:solidFill>
                  <a:srgbClr val="888888"/>
                </a:solidFill>
                <a:latin typeface="Calibri"/>
                <a:ea typeface="Calibri"/>
                <a:cs typeface="Calibri"/>
                <a:sym typeface="Calibri"/>
              </a:defRPr>
            </a:lvl5pPr>
            <a:lvl6pPr marL="0" marR="0" lvl="5" indent="0" algn="r" rtl="0">
              <a:spcBef>
                <a:spcPts val="0"/>
              </a:spcBef>
              <a:spcAft>
                <a:spcPts val="0"/>
              </a:spcAft>
              <a:buNone/>
              <a:defRPr sz="1200">
                <a:solidFill>
                  <a:srgbClr val="888888"/>
                </a:solidFill>
                <a:latin typeface="Calibri"/>
                <a:ea typeface="Calibri"/>
                <a:cs typeface="Calibri"/>
                <a:sym typeface="Calibri"/>
              </a:defRPr>
            </a:lvl6pPr>
            <a:lvl7pPr marL="0" marR="0" lvl="6" indent="0" algn="r" rtl="0">
              <a:spcBef>
                <a:spcPts val="0"/>
              </a:spcBef>
              <a:spcAft>
                <a:spcPts val="0"/>
              </a:spcAft>
              <a:buNone/>
              <a:defRPr sz="1200">
                <a:solidFill>
                  <a:srgbClr val="888888"/>
                </a:solidFill>
                <a:latin typeface="Calibri"/>
                <a:ea typeface="Calibri"/>
                <a:cs typeface="Calibri"/>
                <a:sym typeface="Calibri"/>
              </a:defRPr>
            </a:lvl7pPr>
            <a:lvl8pPr marL="0" marR="0" lvl="7" indent="0" algn="r" rtl="0">
              <a:spcBef>
                <a:spcPts val="0"/>
              </a:spcBef>
              <a:spcAft>
                <a:spcPts val="0"/>
              </a:spcAft>
              <a:buNone/>
              <a:defRPr sz="1200">
                <a:solidFill>
                  <a:srgbClr val="888888"/>
                </a:solidFill>
                <a:latin typeface="Calibri"/>
                <a:ea typeface="Calibri"/>
                <a:cs typeface="Calibri"/>
                <a:sym typeface="Calibri"/>
              </a:defRPr>
            </a:lvl8pPr>
            <a:lvl9pPr marL="0" marR="0" lvl="8" indent="0" algn="r" rtl="0">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08"/>
        <p:cNvGrpSpPr/>
        <p:nvPr/>
      </p:nvGrpSpPr>
      <p:grpSpPr>
        <a:xfrm>
          <a:off x="0" y="0"/>
          <a:ext cx="0" cy="0"/>
          <a:chOff x="0" y="0"/>
          <a:chExt cx="0" cy="0"/>
        </a:xfrm>
      </p:grpSpPr>
      <p:sp>
        <p:nvSpPr>
          <p:cNvPr id="1709" name="Google Shape;1709;p87"/>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3500"/>
              <a:buNone/>
              <a:defRPr/>
            </a:lvl1pPr>
            <a:lvl2pPr lvl="1" algn="l" rtl="0">
              <a:lnSpc>
                <a:spcPct val="90000"/>
              </a:lnSpc>
              <a:spcBef>
                <a:spcPts val="0"/>
              </a:spcBef>
              <a:spcAft>
                <a:spcPts val="0"/>
              </a:spcAft>
              <a:buSzPts val="3500"/>
              <a:buNone/>
              <a:defRPr/>
            </a:lvl2pPr>
            <a:lvl3pPr lvl="2" algn="l" rtl="0">
              <a:lnSpc>
                <a:spcPct val="90000"/>
              </a:lnSpc>
              <a:spcBef>
                <a:spcPts val="0"/>
              </a:spcBef>
              <a:spcAft>
                <a:spcPts val="0"/>
              </a:spcAft>
              <a:buSzPts val="3500"/>
              <a:buNone/>
              <a:defRPr/>
            </a:lvl3pPr>
            <a:lvl4pPr lvl="3" algn="l" rtl="0">
              <a:lnSpc>
                <a:spcPct val="90000"/>
              </a:lnSpc>
              <a:spcBef>
                <a:spcPts val="0"/>
              </a:spcBef>
              <a:spcAft>
                <a:spcPts val="0"/>
              </a:spcAft>
              <a:buSzPts val="3500"/>
              <a:buNone/>
              <a:defRPr/>
            </a:lvl4pPr>
            <a:lvl5pPr lvl="4" algn="l" rtl="0">
              <a:lnSpc>
                <a:spcPct val="90000"/>
              </a:lnSpc>
              <a:spcBef>
                <a:spcPts val="0"/>
              </a:spcBef>
              <a:spcAft>
                <a:spcPts val="0"/>
              </a:spcAft>
              <a:buSzPts val="3500"/>
              <a:buNone/>
              <a:defRPr/>
            </a:lvl5pPr>
            <a:lvl6pPr lvl="5" algn="l" rtl="0">
              <a:lnSpc>
                <a:spcPct val="90000"/>
              </a:lnSpc>
              <a:spcBef>
                <a:spcPts val="0"/>
              </a:spcBef>
              <a:spcAft>
                <a:spcPts val="0"/>
              </a:spcAft>
              <a:buSzPts val="3500"/>
              <a:buNone/>
              <a:defRPr/>
            </a:lvl6pPr>
            <a:lvl7pPr lvl="6" algn="l" rtl="0">
              <a:lnSpc>
                <a:spcPct val="90000"/>
              </a:lnSpc>
              <a:spcBef>
                <a:spcPts val="0"/>
              </a:spcBef>
              <a:spcAft>
                <a:spcPts val="0"/>
              </a:spcAft>
              <a:buSzPts val="3500"/>
              <a:buNone/>
              <a:defRPr/>
            </a:lvl7pPr>
            <a:lvl8pPr lvl="7" algn="l" rtl="0">
              <a:lnSpc>
                <a:spcPct val="90000"/>
              </a:lnSpc>
              <a:spcBef>
                <a:spcPts val="0"/>
              </a:spcBef>
              <a:spcAft>
                <a:spcPts val="0"/>
              </a:spcAft>
              <a:buSzPts val="3500"/>
              <a:buNone/>
              <a:defRPr/>
            </a:lvl8pPr>
            <a:lvl9pPr lvl="8" algn="l" rtl="0">
              <a:lnSpc>
                <a:spcPct val="90000"/>
              </a:lnSpc>
              <a:spcBef>
                <a:spcPts val="0"/>
              </a:spcBef>
              <a:spcAft>
                <a:spcPts val="0"/>
              </a:spcAft>
              <a:buSzPts val="3500"/>
              <a:buNone/>
              <a:defRPr/>
            </a:lvl9pPr>
          </a:lstStyle>
          <a:p>
            <a:endParaRPr/>
          </a:p>
        </p:txBody>
      </p:sp>
      <p:sp>
        <p:nvSpPr>
          <p:cNvPr id="1710" name="Google Shape;1710;p87"/>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1711" name="Google Shape;1711;p8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12" name="Google Shape;1712;p8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13" name="Google Shape;1713;p8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Calibri"/>
                <a:ea typeface="Calibri"/>
                <a:cs typeface="Calibri"/>
                <a:sym typeface="Calibri"/>
              </a:defRPr>
            </a:lvl1pPr>
            <a:lvl2pPr marL="0" marR="0" lvl="1" indent="0" algn="r" rtl="0">
              <a:spcBef>
                <a:spcPts val="0"/>
              </a:spcBef>
              <a:spcAft>
                <a:spcPts val="0"/>
              </a:spcAft>
              <a:buNone/>
              <a:defRPr sz="1200">
                <a:solidFill>
                  <a:srgbClr val="888888"/>
                </a:solidFill>
                <a:latin typeface="Calibri"/>
                <a:ea typeface="Calibri"/>
                <a:cs typeface="Calibri"/>
                <a:sym typeface="Calibri"/>
              </a:defRPr>
            </a:lvl2pPr>
            <a:lvl3pPr marL="0" marR="0" lvl="2" indent="0" algn="r" rtl="0">
              <a:spcBef>
                <a:spcPts val="0"/>
              </a:spcBef>
              <a:spcAft>
                <a:spcPts val="0"/>
              </a:spcAft>
              <a:buNone/>
              <a:defRPr sz="1200">
                <a:solidFill>
                  <a:srgbClr val="888888"/>
                </a:solidFill>
                <a:latin typeface="Calibri"/>
                <a:ea typeface="Calibri"/>
                <a:cs typeface="Calibri"/>
                <a:sym typeface="Calibri"/>
              </a:defRPr>
            </a:lvl3pPr>
            <a:lvl4pPr marL="0" marR="0" lvl="3" indent="0" algn="r" rtl="0">
              <a:spcBef>
                <a:spcPts val="0"/>
              </a:spcBef>
              <a:spcAft>
                <a:spcPts val="0"/>
              </a:spcAft>
              <a:buNone/>
              <a:defRPr sz="1200">
                <a:solidFill>
                  <a:srgbClr val="888888"/>
                </a:solidFill>
                <a:latin typeface="Calibri"/>
                <a:ea typeface="Calibri"/>
                <a:cs typeface="Calibri"/>
                <a:sym typeface="Calibri"/>
              </a:defRPr>
            </a:lvl4pPr>
            <a:lvl5pPr marL="0" marR="0" lvl="4" indent="0" algn="r" rtl="0">
              <a:spcBef>
                <a:spcPts val="0"/>
              </a:spcBef>
              <a:spcAft>
                <a:spcPts val="0"/>
              </a:spcAft>
              <a:buNone/>
              <a:defRPr sz="1200">
                <a:solidFill>
                  <a:srgbClr val="888888"/>
                </a:solidFill>
                <a:latin typeface="Calibri"/>
                <a:ea typeface="Calibri"/>
                <a:cs typeface="Calibri"/>
                <a:sym typeface="Calibri"/>
              </a:defRPr>
            </a:lvl5pPr>
            <a:lvl6pPr marL="0" marR="0" lvl="5" indent="0" algn="r" rtl="0">
              <a:spcBef>
                <a:spcPts val="0"/>
              </a:spcBef>
              <a:spcAft>
                <a:spcPts val="0"/>
              </a:spcAft>
              <a:buNone/>
              <a:defRPr sz="1200">
                <a:solidFill>
                  <a:srgbClr val="888888"/>
                </a:solidFill>
                <a:latin typeface="Calibri"/>
                <a:ea typeface="Calibri"/>
                <a:cs typeface="Calibri"/>
                <a:sym typeface="Calibri"/>
              </a:defRPr>
            </a:lvl6pPr>
            <a:lvl7pPr marL="0" marR="0" lvl="6" indent="0" algn="r" rtl="0">
              <a:spcBef>
                <a:spcPts val="0"/>
              </a:spcBef>
              <a:spcAft>
                <a:spcPts val="0"/>
              </a:spcAft>
              <a:buNone/>
              <a:defRPr sz="1200">
                <a:solidFill>
                  <a:srgbClr val="888888"/>
                </a:solidFill>
                <a:latin typeface="Calibri"/>
                <a:ea typeface="Calibri"/>
                <a:cs typeface="Calibri"/>
                <a:sym typeface="Calibri"/>
              </a:defRPr>
            </a:lvl7pPr>
            <a:lvl8pPr marL="0" marR="0" lvl="7" indent="0" algn="r" rtl="0">
              <a:spcBef>
                <a:spcPts val="0"/>
              </a:spcBef>
              <a:spcAft>
                <a:spcPts val="0"/>
              </a:spcAft>
              <a:buNone/>
              <a:defRPr sz="1200">
                <a:solidFill>
                  <a:srgbClr val="888888"/>
                </a:solidFill>
                <a:latin typeface="Calibri"/>
                <a:ea typeface="Calibri"/>
                <a:cs typeface="Calibri"/>
                <a:sym typeface="Calibri"/>
              </a:defRPr>
            </a:lvl8pPr>
            <a:lvl9pPr marL="0" marR="0" lvl="8" indent="0" algn="r" rtl="0">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100000">
              <a:schemeClr val="accent2"/>
            </a:gs>
          </a:gsLst>
          <a:lin ang="5400700" scaled="0"/>
        </a:gradFill>
        <a:effectLst/>
      </p:bgPr>
    </p:bg>
    <p:spTree>
      <p:nvGrpSpPr>
        <p:cNvPr id="1" name="Shape 86"/>
        <p:cNvGrpSpPr/>
        <p:nvPr/>
      </p:nvGrpSpPr>
      <p:grpSpPr>
        <a:xfrm>
          <a:off x="0" y="0"/>
          <a:ext cx="0" cy="0"/>
          <a:chOff x="0" y="0"/>
          <a:chExt cx="0" cy="0"/>
        </a:xfrm>
      </p:grpSpPr>
      <p:sp>
        <p:nvSpPr>
          <p:cNvPr id="87" name="Google Shape;87;p21"/>
          <p:cNvSpPr/>
          <p:nvPr/>
        </p:nvSpPr>
        <p:spPr>
          <a:xfrm>
            <a:off x="-12" y="4301700"/>
            <a:ext cx="9144000" cy="841800"/>
          </a:xfrm>
          <a:prstGeom prst="rect">
            <a:avLst/>
          </a:prstGeom>
          <a:gradFill>
            <a:gsLst>
              <a:gs pos="0">
                <a:schemeClr val="lt2"/>
              </a:gs>
              <a:gs pos="75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15000">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
        <p:nvSpPr>
          <p:cNvPr id="89" name="Google Shape;89;p21"/>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600">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theme" Target="../theme/theme3.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theme" Target="../theme/theme4.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marL="914400" lvl="1" indent="-304800" rtl="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marL="1371600" lvl="2" indent="-304800" rtl="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marL="1828800" lvl="3" indent="-304800" rtl="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marL="2286000" lvl="4" indent="-304800" rtl="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marL="2743200" lvl="5" indent="-304800" rtl="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marL="3200400" lvl="6" indent="-304800" rtl="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marL="3657600" lvl="7" indent="-304800" rtl="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marL="4114800" lvl="8" indent="-304800" rtl="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p37"/>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endParaRPr/>
          </a:p>
        </p:txBody>
      </p:sp>
      <p:sp>
        <p:nvSpPr>
          <p:cNvPr id="189" name="Google Shape;189;p37"/>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0" name="Google Shape;190;p3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1" name="Google Shape;191;p3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2" name="Google Shape;192;p3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2"/>
        <p:cNvGrpSpPr/>
        <p:nvPr/>
      </p:nvGrpSpPr>
      <p:grpSpPr>
        <a:xfrm>
          <a:off x="0" y="0"/>
          <a:ext cx="0" cy="0"/>
          <a:chOff x="0" y="0"/>
          <a:chExt cx="0" cy="0"/>
        </a:xfrm>
      </p:grpSpPr>
      <p:sp>
        <p:nvSpPr>
          <p:cNvPr id="263" name="Google Shape;263;p49"/>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endParaRPr/>
          </a:p>
        </p:txBody>
      </p:sp>
      <p:sp>
        <p:nvSpPr>
          <p:cNvPr id="264" name="Google Shape;264;p49"/>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5" name="Google Shape;265;p4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6" name="Google Shape;266;p4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7" name="Google Shape;267;p4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328"/>
        <p:cNvGrpSpPr/>
        <p:nvPr/>
      </p:nvGrpSpPr>
      <p:grpSpPr>
        <a:xfrm>
          <a:off x="0" y="0"/>
          <a:ext cx="0" cy="0"/>
          <a:chOff x="0" y="0"/>
          <a:chExt cx="0" cy="0"/>
        </a:xfrm>
      </p:grpSpPr>
      <p:sp>
        <p:nvSpPr>
          <p:cNvPr id="329" name="Google Shape;329;p60"/>
          <p:cNvSpPr txBox="1">
            <a:spLocks noGrp="1"/>
          </p:cNvSpPr>
          <p:nvPr>
            <p:ph type="title"/>
          </p:nvPr>
        </p:nvSpPr>
        <p:spPr>
          <a:xfrm>
            <a:off x="715100" y="539496"/>
            <a:ext cx="77139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500"/>
              <a:buFont typeface="Righteous"/>
              <a:buNone/>
              <a:defRPr sz="3500">
                <a:solidFill>
                  <a:schemeClr val="lt1"/>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330" name="Google Shape;330;p60"/>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hyperlink" Target="http://drive.google.com/file/d/1LYwJCg-f8iNJXXjZO8jyi3M34L04yvEw/view"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35.png"/><Relationship Id="rId4" Type="http://schemas.openxmlformats.org/officeDocument/2006/relationships/hyperlink" Target="http://drive.google.com/file/d/1XQxh37mp8Fbm5h_9G7glOTcArybz718r/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TK5u4c6s8uQ"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hyperlink" Target="http://drive.google.com/file/d/1CI0ySDYf7peYhzDJBde3ii4v3doKHmWM/view"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hyperlink" Target="http://drive.google.com/file/d/1CI0ySDYf7peYhzDJBde3ii4v3doKHmWM/view"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2.jpg"/></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45.xml"/><Relationship Id="rId6" Type="http://schemas.openxmlformats.org/officeDocument/2006/relationships/image" Target="../media/image16.png"/><Relationship Id="rId5" Type="http://schemas.openxmlformats.org/officeDocument/2006/relationships/image" Target="../media/image68.pn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8.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9.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67.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71.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67.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3.xml"/><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75000">
              <a:schemeClr val="lt1"/>
            </a:gs>
            <a:gs pos="100000">
              <a:schemeClr val="lt1"/>
            </a:gs>
          </a:gsLst>
          <a:lin ang="5400012" scaled="0"/>
        </a:gradFill>
        <a:effectLst/>
      </p:bgPr>
    </p:bg>
    <p:spTree>
      <p:nvGrpSpPr>
        <p:cNvPr id="1" name="Shape 1717"/>
        <p:cNvGrpSpPr/>
        <p:nvPr/>
      </p:nvGrpSpPr>
      <p:grpSpPr>
        <a:xfrm>
          <a:off x="0" y="0"/>
          <a:ext cx="0" cy="0"/>
          <a:chOff x="0" y="0"/>
          <a:chExt cx="0" cy="0"/>
        </a:xfrm>
      </p:grpSpPr>
      <p:sp>
        <p:nvSpPr>
          <p:cNvPr id="1718" name="Google Shape;1718;p88"/>
          <p:cNvSpPr txBox="1">
            <a:spLocks noGrp="1"/>
          </p:cNvSpPr>
          <p:nvPr>
            <p:ph type="ctrTitle"/>
          </p:nvPr>
        </p:nvSpPr>
        <p:spPr>
          <a:xfrm>
            <a:off x="1018025" y="539500"/>
            <a:ext cx="5574600" cy="19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b="1">
                <a:latin typeface="Montserrat"/>
                <a:ea typeface="Montserrat"/>
                <a:cs typeface="Montserrat"/>
                <a:sym typeface="Montserrat"/>
              </a:rPr>
              <a:t>¿CÓMO ES TU CASA?</a:t>
            </a:r>
            <a:endParaRPr sz="5500"/>
          </a:p>
        </p:txBody>
      </p:sp>
      <p:sp>
        <p:nvSpPr>
          <p:cNvPr id="1719" name="Google Shape;1719;p88"/>
          <p:cNvSpPr txBox="1">
            <a:spLocks noGrp="1"/>
          </p:cNvSpPr>
          <p:nvPr>
            <p:ph type="subTitle" idx="1"/>
          </p:nvPr>
        </p:nvSpPr>
        <p:spPr>
          <a:xfrm>
            <a:off x="1018150" y="2690350"/>
            <a:ext cx="1874100" cy="5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Grado 7°</a:t>
            </a:r>
            <a:endParaRPr sz="2600"/>
          </a:p>
        </p:txBody>
      </p:sp>
      <p:pic>
        <p:nvPicPr>
          <p:cNvPr id="1720" name="Google Shape;1720;p88"/>
          <p:cNvPicPr preferRelativeResize="0"/>
          <p:nvPr/>
        </p:nvPicPr>
        <p:blipFill>
          <a:blip r:embed="rId3">
            <a:alphaModFix/>
          </a:blip>
          <a:stretch>
            <a:fillRect/>
          </a:stretch>
        </p:blipFill>
        <p:spPr>
          <a:xfrm flipH="1">
            <a:off x="7301600" y="1500545"/>
            <a:ext cx="1589450" cy="3103451"/>
          </a:xfrm>
          <a:prstGeom prst="rect">
            <a:avLst/>
          </a:prstGeom>
          <a:noFill/>
          <a:ln>
            <a:noFill/>
          </a:ln>
        </p:spPr>
      </p:pic>
      <p:cxnSp>
        <p:nvCxnSpPr>
          <p:cNvPr id="1721" name="Google Shape;1721;p88"/>
          <p:cNvCxnSpPr/>
          <p:nvPr/>
        </p:nvCxnSpPr>
        <p:spPr>
          <a:xfrm>
            <a:off x="1135900" y="2564509"/>
            <a:ext cx="4739400" cy="0"/>
          </a:xfrm>
          <a:prstGeom prst="straightConnector1">
            <a:avLst/>
          </a:prstGeom>
          <a:noFill/>
          <a:ln w="19050" cap="flat" cmpd="sng">
            <a:solidFill>
              <a:schemeClr val="dk1"/>
            </a:solidFill>
            <a:prstDash val="solid"/>
            <a:round/>
            <a:headEnd type="none" w="med" len="med"/>
            <a:tailEnd type="none" w="med" len="med"/>
          </a:ln>
        </p:spPr>
      </p:cxnSp>
      <p:pic>
        <p:nvPicPr>
          <p:cNvPr id="1722" name="Google Shape;1722;p88"/>
          <p:cNvPicPr preferRelativeResize="0"/>
          <p:nvPr/>
        </p:nvPicPr>
        <p:blipFill>
          <a:blip r:embed="rId4">
            <a:alphaModFix/>
          </a:blip>
          <a:stretch>
            <a:fillRect/>
          </a:stretch>
        </p:blipFill>
        <p:spPr>
          <a:xfrm>
            <a:off x="34600" y="2872241"/>
            <a:ext cx="907225" cy="2039345"/>
          </a:xfrm>
          <a:prstGeom prst="rect">
            <a:avLst/>
          </a:prstGeom>
          <a:noFill/>
          <a:ln>
            <a:noFill/>
          </a:ln>
        </p:spPr>
      </p:pic>
      <p:pic>
        <p:nvPicPr>
          <p:cNvPr id="1723" name="Google Shape;1723;p88"/>
          <p:cNvPicPr preferRelativeResize="0"/>
          <p:nvPr/>
        </p:nvPicPr>
        <p:blipFill>
          <a:blip r:embed="rId5">
            <a:alphaModFix/>
          </a:blip>
          <a:stretch>
            <a:fillRect/>
          </a:stretch>
        </p:blipFill>
        <p:spPr>
          <a:xfrm flipH="1">
            <a:off x="6627373" y="2926550"/>
            <a:ext cx="2083302" cy="1930723"/>
          </a:xfrm>
          <a:prstGeom prst="rect">
            <a:avLst/>
          </a:prstGeom>
          <a:noFill/>
          <a:ln>
            <a:noFill/>
          </a:ln>
        </p:spPr>
      </p:pic>
      <p:pic>
        <p:nvPicPr>
          <p:cNvPr id="1724" name="Google Shape;1724;p88"/>
          <p:cNvPicPr preferRelativeResize="0"/>
          <p:nvPr/>
        </p:nvPicPr>
        <p:blipFill>
          <a:blip r:embed="rId6">
            <a:alphaModFix/>
          </a:blip>
          <a:stretch>
            <a:fillRect/>
          </a:stretch>
        </p:blipFill>
        <p:spPr>
          <a:xfrm>
            <a:off x="4595271" y="3409300"/>
            <a:ext cx="2898053" cy="1698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96"/>
          <p:cNvSpPr txBox="1">
            <a:spLocks noGrp="1"/>
          </p:cNvSpPr>
          <p:nvPr>
            <p:ph type="title"/>
          </p:nvPr>
        </p:nvSpPr>
        <p:spPr>
          <a:xfrm>
            <a:off x="355674" y="111250"/>
            <a:ext cx="8483525" cy="14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JM" sz="3200" dirty="0">
                <a:solidFill>
                  <a:schemeClr val="bg1"/>
                </a:solidFill>
              </a:rPr>
              <a:t>Here is a list of adverbs that we can use to </a:t>
            </a:r>
            <a:r>
              <a:rPr lang="en" sz="2200" dirty="0">
                <a:solidFill>
                  <a:srgbClr val="000000"/>
                </a:solidFill>
              </a:rPr>
              <a:t>✨</a:t>
            </a:r>
            <a:r>
              <a:rPr lang="en" sz="3700" b="1" dirty="0">
                <a:latin typeface="Montserrat"/>
                <a:ea typeface="Montserrat"/>
                <a:cs typeface="Montserrat"/>
                <a:sym typeface="Montserrat"/>
              </a:rPr>
              <a:t>enhance</a:t>
            </a:r>
            <a:r>
              <a:rPr lang="en" sz="2200" dirty="0">
                <a:solidFill>
                  <a:srgbClr val="000000"/>
                </a:solidFill>
              </a:rPr>
              <a:t>✨</a:t>
            </a:r>
            <a:r>
              <a:rPr lang="en" sz="3700" b="1" dirty="0">
                <a:latin typeface="Montserrat"/>
                <a:ea typeface="Montserrat"/>
                <a:cs typeface="Montserrat"/>
                <a:sym typeface="Montserrat"/>
              </a:rPr>
              <a:t> our sentences</a:t>
            </a:r>
            <a:endParaRPr sz="3400" dirty="0">
              <a:solidFill>
                <a:schemeClr val="lt1"/>
              </a:solidFill>
            </a:endParaRPr>
          </a:p>
        </p:txBody>
      </p:sp>
      <p:pic>
        <p:nvPicPr>
          <p:cNvPr id="1788" name="Google Shape;1788;p96"/>
          <p:cNvPicPr preferRelativeResize="0"/>
          <p:nvPr/>
        </p:nvPicPr>
        <p:blipFill>
          <a:blip r:embed="rId3">
            <a:alphaModFix/>
          </a:blip>
          <a:stretch>
            <a:fillRect/>
          </a:stretch>
        </p:blipFill>
        <p:spPr>
          <a:xfrm>
            <a:off x="12" y="2579576"/>
            <a:ext cx="1470224" cy="2444399"/>
          </a:xfrm>
          <a:prstGeom prst="rect">
            <a:avLst/>
          </a:prstGeom>
          <a:noFill/>
          <a:ln>
            <a:noFill/>
          </a:ln>
        </p:spPr>
      </p:pic>
      <p:pic>
        <p:nvPicPr>
          <p:cNvPr id="1789" name="Google Shape;1789;p96"/>
          <p:cNvPicPr preferRelativeResize="0"/>
          <p:nvPr/>
        </p:nvPicPr>
        <p:blipFill>
          <a:blip r:embed="rId4">
            <a:alphaModFix/>
          </a:blip>
          <a:stretch>
            <a:fillRect/>
          </a:stretch>
        </p:blipFill>
        <p:spPr>
          <a:xfrm>
            <a:off x="7401180" y="2356575"/>
            <a:ext cx="1186624" cy="2667401"/>
          </a:xfrm>
          <a:prstGeom prst="rect">
            <a:avLst/>
          </a:prstGeom>
          <a:noFill/>
          <a:ln>
            <a:noFill/>
          </a:ln>
        </p:spPr>
      </p:pic>
      <p:sp>
        <p:nvSpPr>
          <p:cNvPr id="1790" name="Google Shape;1790;p96"/>
          <p:cNvSpPr txBox="1"/>
          <p:nvPr/>
        </p:nvSpPr>
        <p:spPr>
          <a:xfrm>
            <a:off x="1268150" y="1677675"/>
            <a:ext cx="3097800" cy="24444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2400"/>
              <a:buFont typeface="Arial"/>
              <a:buNone/>
            </a:pPr>
            <a:r>
              <a:rPr lang="en" sz="3200" b="1" i="0" u="none" strike="noStrike" cap="none">
                <a:solidFill>
                  <a:srgbClr val="FFFFFF"/>
                </a:solidFill>
                <a:latin typeface="Calibri"/>
                <a:ea typeface="Calibri"/>
                <a:cs typeface="Calibri"/>
                <a:sym typeface="Calibri"/>
              </a:rPr>
              <a:t>Muy – very </a:t>
            </a:r>
            <a:endParaRPr sz="2800" b="1"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400"/>
              <a:buFont typeface="Arial"/>
              <a:buNone/>
            </a:pPr>
            <a:r>
              <a:rPr lang="en" sz="3200" b="1" i="0" u="none" strike="noStrike" cap="none">
                <a:solidFill>
                  <a:srgbClr val="FFFFFF"/>
                </a:solidFill>
                <a:latin typeface="Calibri"/>
                <a:ea typeface="Calibri"/>
                <a:cs typeface="Calibri"/>
                <a:sym typeface="Calibri"/>
              </a:rPr>
              <a:t>Demasiado - too </a:t>
            </a:r>
            <a:endParaRPr sz="2800" b="1"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400"/>
              <a:buFont typeface="Arial"/>
              <a:buNone/>
            </a:pPr>
            <a:r>
              <a:rPr lang="en" sz="3200" b="1" i="0" u="none" strike="noStrike" cap="none">
                <a:solidFill>
                  <a:srgbClr val="FFFFFF"/>
                </a:solidFill>
                <a:latin typeface="Calibri"/>
                <a:ea typeface="Calibri"/>
                <a:cs typeface="Calibri"/>
                <a:sym typeface="Calibri"/>
              </a:rPr>
              <a:t>Un poco – a little </a:t>
            </a:r>
            <a:endParaRPr sz="2800" b="1"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400"/>
              <a:buFont typeface="Arial"/>
              <a:buNone/>
            </a:pPr>
            <a:r>
              <a:rPr lang="en" sz="3200" b="1" i="0" u="none" strike="noStrike" cap="none">
                <a:solidFill>
                  <a:srgbClr val="FFFFFF"/>
                </a:solidFill>
                <a:latin typeface="Calibri"/>
                <a:ea typeface="Calibri"/>
                <a:cs typeface="Calibri"/>
                <a:sym typeface="Calibri"/>
              </a:rPr>
              <a:t>Bastante- quite </a:t>
            </a:r>
            <a:endParaRPr sz="3200" b="1">
              <a:solidFill>
                <a:srgbClr val="FFFFFF"/>
              </a:solidFill>
              <a:latin typeface="Calibri"/>
              <a:ea typeface="Calibri"/>
              <a:cs typeface="Calibri"/>
              <a:sym typeface="Calibri"/>
            </a:endParaRPr>
          </a:p>
        </p:txBody>
      </p:sp>
      <p:sp>
        <p:nvSpPr>
          <p:cNvPr id="1791" name="Google Shape;1791;p96"/>
          <p:cNvSpPr/>
          <p:nvPr/>
        </p:nvSpPr>
        <p:spPr>
          <a:xfrm>
            <a:off x="4365825" y="1998825"/>
            <a:ext cx="2603100" cy="18021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Montserrat Medium"/>
                <a:ea typeface="Montserrat Medium"/>
                <a:cs typeface="Montserrat Medium"/>
                <a:sym typeface="Montserrat Medium"/>
              </a:rPr>
              <a:t>Add these right before your adjectives for a little spice ✨</a:t>
            </a:r>
            <a:endParaRPr sz="2200">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97"/>
          <p:cNvSpPr txBox="1">
            <a:spLocks noGrp="1"/>
          </p:cNvSpPr>
          <p:nvPr>
            <p:ph type="title"/>
          </p:nvPr>
        </p:nvSpPr>
        <p:spPr>
          <a:xfrm>
            <a:off x="772675" y="430575"/>
            <a:ext cx="6700200" cy="150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¿Cómo son estas casas?</a:t>
            </a:r>
            <a:endParaRPr/>
          </a:p>
        </p:txBody>
      </p:sp>
      <p:sp>
        <p:nvSpPr>
          <p:cNvPr id="1797" name="Google Shape;1797;p97"/>
          <p:cNvSpPr txBox="1"/>
          <p:nvPr/>
        </p:nvSpPr>
        <p:spPr>
          <a:xfrm>
            <a:off x="772681" y="2224894"/>
            <a:ext cx="3880800" cy="19635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None/>
            </a:pPr>
            <a:r>
              <a:rPr lang="en" sz="2700">
                <a:solidFill>
                  <a:srgbClr val="FFFFFF"/>
                </a:solidFill>
                <a:latin typeface="Calibri"/>
                <a:ea typeface="Calibri"/>
                <a:cs typeface="Calibri"/>
                <a:sym typeface="Calibri"/>
              </a:rPr>
              <a:t>Write one sentence describing these houses using at least two adjectives you learned today. Remember to add some </a:t>
            </a:r>
            <a:r>
              <a:rPr lang="en" sz="2200">
                <a:latin typeface="Montserrat Medium"/>
                <a:ea typeface="Montserrat Medium"/>
                <a:cs typeface="Montserrat Medium"/>
                <a:sym typeface="Montserrat Medium"/>
              </a:rPr>
              <a:t>✨</a:t>
            </a:r>
            <a:r>
              <a:rPr lang="en" sz="2200">
                <a:solidFill>
                  <a:schemeClr val="lt1"/>
                </a:solidFill>
                <a:latin typeface="Montserrat Medium"/>
                <a:ea typeface="Montserrat Medium"/>
                <a:cs typeface="Montserrat Medium"/>
                <a:sym typeface="Montserrat Medium"/>
              </a:rPr>
              <a:t>enhancement✨ to your sentences. </a:t>
            </a:r>
            <a:endParaRPr sz="2400">
              <a:solidFill>
                <a:schemeClr val="lt1"/>
              </a:solidFill>
              <a:latin typeface="Calibri"/>
              <a:ea typeface="Calibri"/>
              <a:cs typeface="Calibri"/>
              <a:sym typeface="Calibri"/>
            </a:endParaRPr>
          </a:p>
        </p:txBody>
      </p:sp>
      <p:pic>
        <p:nvPicPr>
          <p:cNvPr id="1798" name="Google Shape;1798;p97"/>
          <p:cNvPicPr preferRelativeResize="0"/>
          <p:nvPr/>
        </p:nvPicPr>
        <p:blipFill>
          <a:blip r:embed="rId3">
            <a:alphaModFix/>
          </a:blip>
          <a:stretch>
            <a:fillRect/>
          </a:stretch>
        </p:blipFill>
        <p:spPr>
          <a:xfrm>
            <a:off x="5650725" y="1429077"/>
            <a:ext cx="2095150" cy="3483399"/>
          </a:xfrm>
          <a:prstGeom prst="rect">
            <a:avLst/>
          </a:prstGeom>
          <a:noFill/>
          <a:ln>
            <a:noFill/>
          </a:ln>
        </p:spPr>
      </p:pic>
      <p:pic>
        <p:nvPicPr>
          <p:cNvPr id="1799" name="Google Shape;1799;p97"/>
          <p:cNvPicPr preferRelativeResize="0"/>
          <p:nvPr/>
        </p:nvPicPr>
        <p:blipFill>
          <a:blip r:embed="rId4">
            <a:alphaModFix/>
          </a:blip>
          <a:stretch>
            <a:fillRect/>
          </a:stretch>
        </p:blipFill>
        <p:spPr>
          <a:xfrm>
            <a:off x="7334425" y="1825950"/>
            <a:ext cx="1475851" cy="3317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3"/>
        <p:cNvGrpSpPr/>
        <p:nvPr/>
      </p:nvGrpSpPr>
      <p:grpSpPr>
        <a:xfrm>
          <a:off x="0" y="0"/>
          <a:ext cx="0" cy="0"/>
          <a:chOff x="0" y="0"/>
          <a:chExt cx="0" cy="0"/>
        </a:xfrm>
      </p:grpSpPr>
      <p:sp>
        <p:nvSpPr>
          <p:cNvPr id="1804" name="Google Shape;1804;p98"/>
          <p:cNvSpPr/>
          <p:nvPr/>
        </p:nvSpPr>
        <p:spPr>
          <a:xfrm>
            <a:off x="1143" y="0"/>
            <a:ext cx="9141600" cy="5143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05" name="Google Shape;1805;p98" descr="Excerpt of &quot;Caste: The Origins of our Discontents&quot; - Marketplace"/>
          <p:cNvPicPr preferRelativeResize="0"/>
          <p:nvPr/>
        </p:nvPicPr>
        <p:blipFill rotWithShape="1">
          <a:blip r:embed="rId3">
            <a:alphaModFix/>
          </a:blip>
          <a:srcRect l="11026" r="13959"/>
          <a:stretch/>
        </p:blipFill>
        <p:spPr>
          <a:xfrm>
            <a:off x="20" y="962"/>
            <a:ext cx="9143980" cy="51425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9"/>
        <p:cNvGrpSpPr/>
        <p:nvPr/>
      </p:nvGrpSpPr>
      <p:grpSpPr>
        <a:xfrm>
          <a:off x="0" y="0"/>
          <a:ext cx="0" cy="0"/>
          <a:chOff x="0" y="0"/>
          <a:chExt cx="0" cy="0"/>
        </a:xfrm>
      </p:grpSpPr>
      <p:sp>
        <p:nvSpPr>
          <p:cNvPr id="1810" name="Google Shape;1810;p99"/>
          <p:cNvSpPr/>
          <p:nvPr/>
        </p:nvSpPr>
        <p:spPr>
          <a:xfrm>
            <a:off x="1143" y="0"/>
            <a:ext cx="9141600" cy="5143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11" name="Google Shape;1811;p99" descr="Image result for big modern houses | Dream house, Architecture house,  Luxury homes dream houses"/>
          <p:cNvPicPr preferRelativeResize="0"/>
          <p:nvPr/>
        </p:nvPicPr>
        <p:blipFill rotWithShape="1">
          <a:blip r:embed="rId3">
            <a:alphaModFix/>
          </a:blip>
          <a:srcRect t="9448" b="15566"/>
          <a:stretch/>
        </p:blipFill>
        <p:spPr>
          <a:xfrm>
            <a:off x="608860" y="342900"/>
            <a:ext cx="7926278" cy="4457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5"/>
        <p:cNvGrpSpPr/>
        <p:nvPr/>
      </p:nvGrpSpPr>
      <p:grpSpPr>
        <a:xfrm>
          <a:off x="0" y="0"/>
          <a:ext cx="0" cy="0"/>
          <a:chOff x="0" y="0"/>
          <a:chExt cx="0" cy="0"/>
        </a:xfrm>
      </p:grpSpPr>
      <p:sp>
        <p:nvSpPr>
          <p:cNvPr id="1816" name="Google Shape;1816;p100"/>
          <p:cNvSpPr/>
          <p:nvPr/>
        </p:nvSpPr>
        <p:spPr>
          <a:xfrm>
            <a:off x="1143" y="0"/>
            <a:ext cx="9141600" cy="5143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17" name="Google Shape;1817;p100" descr="The Return to Small House Living - Town &amp; Country Living"/>
          <p:cNvPicPr preferRelativeResize="0"/>
          <p:nvPr/>
        </p:nvPicPr>
        <p:blipFill rotWithShape="1">
          <a:blip r:embed="rId3">
            <a:alphaModFix/>
          </a:blip>
          <a:srcRect t="34696" b="15251"/>
          <a:stretch/>
        </p:blipFill>
        <p:spPr>
          <a:xfrm>
            <a:off x="608852" y="342900"/>
            <a:ext cx="7926296" cy="4457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1"/>
        <p:cNvGrpSpPr/>
        <p:nvPr/>
      </p:nvGrpSpPr>
      <p:grpSpPr>
        <a:xfrm>
          <a:off x="0" y="0"/>
          <a:ext cx="0" cy="0"/>
          <a:chOff x="0" y="0"/>
          <a:chExt cx="0" cy="0"/>
        </a:xfrm>
      </p:grpSpPr>
      <p:pic>
        <p:nvPicPr>
          <p:cNvPr id="1822" name="Google Shape;1822;p101" descr="Green House Color Schemes | Top House Color Combinations | Gambrick"/>
          <p:cNvPicPr preferRelativeResize="0"/>
          <p:nvPr/>
        </p:nvPicPr>
        <p:blipFill rotWithShape="1">
          <a:blip r:embed="rId3">
            <a:alphaModFix/>
          </a:blip>
          <a:srcRect l="4372" r="2595"/>
          <a:stretch/>
        </p:blipFill>
        <p:spPr>
          <a:xfrm>
            <a:off x="304027" y="-114300"/>
            <a:ext cx="8283745" cy="4457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75000">
              <a:schemeClr val="lt1"/>
            </a:gs>
            <a:gs pos="100000">
              <a:schemeClr val="lt1"/>
            </a:gs>
          </a:gsLst>
          <a:lin ang="5400012" scaled="0"/>
        </a:gradFill>
        <a:effectLst/>
      </p:bgPr>
    </p:bg>
    <p:spTree>
      <p:nvGrpSpPr>
        <p:cNvPr id="1" name="Shape 1826"/>
        <p:cNvGrpSpPr/>
        <p:nvPr/>
      </p:nvGrpSpPr>
      <p:grpSpPr>
        <a:xfrm>
          <a:off x="0" y="0"/>
          <a:ext cx="0" cy="0"/>
          <a:chOff x="0" y="0"/>
          <a:chExt cx="0" cy="0"/>
        </a:xfrm>
      </p:grpSpPr>
      <p:sp>
        <p:nvSpPr>
          <p:cNvPr id="1827" name="Google Shape;1827;p102"/>
          <p:cNvSpPr txBox="1">
            <a:spLocks noGrp="1"/>
          </p:cNvSpPr>
          <p:nvPr>
            <p:ph type="ctrTitle"/>
          </p:nvPr>
        </p:nvSpPr>
        <p:spPr>
          <a:xfrm>
            <a:off x="1018025" y="539500"/>
            <a:ext cx="5574600" cy="19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b="1" dirty="0">
                <a:latin typeface="Montserrat"/>
                <a:ea typeface="Montserrat"/>
                <a:cs typeface="Montserrat"/>
                <a:sym typeface="Montserrat"/>
              </a:rPr>
              <a:t>¿CÓMO ES TU CASA?</a:t>
            </a:r>
            <a:endParaRPr sz="5500" dirty="0"/>
          </a:p>
        </p:txBody>
      </p:sp>
      <p:sp>
        <p:nvSpPr>
          <p:cNvPr id="1828" name="Google Shape;1828;p102"/>
          <p:cNvSpPr txBox="1">
            <a:spLocks noGrp="1"/>
          </p:cNvSpPr>
          <p:nvPr>
            <p:ph type="subTitle" idx="1"/>
          </p:nvPr>
        </p:nvSpPr>
        <p:spPr>
          <a:xfrm>
            <a:off x="1018150" y="2690350"/>
            <a:ext cx="1874100" cy="140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Grado 7°</a:t>
            </a:r>
            <a:endParaRPr sz="2600"/>
          </a:p>
          <a:p>
            <a:pPr marL="0" lvl="0" indent="0" algn="l" rtl="0">
              <a:spcBef>
                <a:spcPts val="0"/>
              </a:spcBef>
              <a:spcAft>
                <a:spcPts val="0"/>
              </a:spcAft>
              <a:buNone/>
            </a:pPr>
            <a:r>
              <a:rPr lang="en" sz="2600"/>
              <a:t>2do sesión</a:t>
            </a:r>
            <a:endParaRPr sz="2600"/>
          </a:p>
        </p:txBody>
      </p:sp>
      <p:pic>
        <p:nvPicPr>
          <p:cNvPr id="1829" name="Google Shape;1829;p102"/>
          <p:cNvPicPr preferRelativeResize="0"/>
          <p:nvPr/>
        </p:nvPicPr>
        <p:blipFill>
          <a:blip r:embed="rId3">
            <a:alphaModFix/>
          </a:blip>
          <a:stretch>
            <a:fillRect/>
          </a:stretch>
        </p:blipFill>
        <p:spPr>
          <a:xfrm flipH="1">
            <a:off x="7301600" y="1500545"/>
            <a:ext cx="1589450" cy="3103451"/>
          </a:xfrm>
          <a:prstGeom prst="rect">
            <a:avLst/>
          </a:prstGeom>
          <a:noFill/>
          <a:ln>
            <a:noFill/>
          </a:ln>
        </p:spPr>
      </p:pic>
      <p:cxnSp>
        <p:nvCxnSpPr>
          <p:cNvPr id="1830" name="Google Shape;1830;p102"/>
          <p:cNvCxnSpPr/>
          <p:nvPr/>
        </p:nvCxnSpPr>
        <p:spPr>
          <a:xfrm>
            <a:off x="1135900" y="2564509"/>
            <a:ext cx="4739400" cy="0"/>
          </a:xfrm>
          <a:prstGeom prst="straightConnector1">
            <a:avLst/>
          </a:prstGeom>
          <a:noFill/>
          <a:ln w="19050" cap="flat" cmpd="sng">
            <a:solidFill>
              <a:schemeClr val="dk1"/>
            </a:solidFill>
            <a:prstDash val="solid"/>
            <a:round/>
            <a:headEnd type="none" w="med" len="med"/>
            <a:tailEnd type="none" w="med" len="med"/>
          </a:ln>
        </p:spPr>
      </p:cxnSp>
      <p:pic>
        <p:nvPicPr>
          <p:cNvPr id="1831" name="Google Shape;1831;p102"/>
          <p:cNvPicPr preferRelativeResize="0"/>
          <p:nvPr/>
        </p:nvPicPr>
        <p:blipFill>
          <a:blip r:embed="rId4">
            <a:alphaModFix/>
          </a:blip>
          <a:stretch>
            <a:fillRect/>
          </a:stretch>
        </p:blipFill>
        <p:spPr>
          <a:xfrm>
            <a:off x="34600" y="2872241"/>
            <a:ext cx="907225" cy="2039345"/>
          </a:xfrm>
          <a:prstGeom prst="rect">
            <a:avLst/>
          </a:prstGeom>
          <a:noFill/>
          <a:ln>
            <a:noFill/>
          </a:ln>
        </p:spPr>
      </p:pic>
      <p:pic>
        <p:nvPicPr>
          <p:cNvPr id="1832" name="Google Shape;1832;p102"/>
          <p:cNvPicPr preferRelativeResize="0"/>
          <p:nvPr/>
        </p:nvPicPr>
        <p:blipFill>
          <a:blip r:embed="rId5">
            <a:alphaModFix/>
          </a:blip>
          <a:stretch>
            <a:fillRect/>
          </a:stretch>
        </p:blipFill>
        <p:spPr>
          <a:xfrm flipH="1">
            <a:off x="6627373" y="2926550"/>
            <a:ext cx="2083302" cy="1930723"/>
          </a:xfrm>
          <a:prstGeom prst="rect">
            <a:avLst/>
          </a:prstGeom>
          <a:noFill/>
          <a:ln>
            <a:noFill/>
          </a:ln>
        </p:spPr>
      </p:pic>
      <p:pic>
        <p:nvPicPr>
          <p:cNvPr id="1833" name="Google Shape;1833;p102"/>
          <p:cNvPicPr preferRelativeResize="0"/>
          <p:nvPr/>
        </p:nvPicPr>
        <p:blipFill>
          <a:blip r:embed="rId6">
            <a:alphaModFix/>
          </a:blip>
          <a:stretch>
            <a:fillRect/>
          </a:stretch>
        </p:blipFill>
        <p:spPr>
          <a:xfrm>
            <a:off x="4595271" y="3409300"/>
            <a:ext cx="2898053" cy="1698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103"/>
          <p:cNvSpPr txBox="1">
            <a:spLocks noGrp="1"/>
          </p:cNvSpPr>
          <p:nvPr>
            <p:ph type="title"/>
          </p:nvPr>
        </p:nvSpPr>
        <p:spPr>
          <a:xfrm>
            <a:off x="1170125" y="3749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fortaa"/>
                <a:ea typeface="Comfortaa"/>
                <a:cs typeface="Comfortaa"/>
                <a:sym typeface="Comfortaa"/>
              </a:rPr>
              <a:t>Vamos a escuchar</a:t>
            </a:r>
            <a:endParaRPr>
              <a:latin typeface="Comfortaa"/>
              <a:ea typeface="Comfortaa"/>
              <a:cs typeface="Comfortaa"/>
              <a:sym typeface="Comfortaa"/>
            </a:endParaRPr>
          </a:p>
        </p:txBody>
      </p:sp>
      <p:pic>
        <p:nvPicPr>
          <p:cNvPr id="1839" name="Google Shape;1839;p103"/>
          <p:cNvPicPr preferRelativeResize="0"/>
          <p:nvPr/>
        </p:nvPicPr>
        <p:blipFill rotWithShape="1">
          <a:blip r:embed="rId3">
            <a:alphaModFix/>
          </a:blip>
          <a:srcRect t="-2080" b="2079"/>
          <a:stretch/>
        </p:blipFill>
        <p:spPr>
          <a:xfrm>
            <a:off x="283775" y="1110862"/>
            <a:ext cx="8860225" cy="3657725"/>
          </a:xfrm>
          <a:prstGeom prst="rect">
            <a:avLst/>
          </a:prstGeom>
          <a:noFill/>
          <a:ln>
            <a:noFill/>
          </a:ln>
        </p:spPr>
      </p:pic>
      <p:pic>
        <p:nvPicPr>
          <p:cNvPr id="1840" name="Google Shape;1840;p103" title="Que_Hay_1_track_52.mp3">
            <a:hlinkClick r:id="rId4"/>
          </p:cNvPr>
          <p:cNvPicPr preferRelativeResize="0"/>
          <p:nvPr/>
        </p:nvPicPr>
        <p:blipFill rotWithShape="1">
          <a:blip r:embed="rId5">
            <a:alphaModFix/>
          </a:blip>
          <a:srcRect t="7490" b="-7490"/>
          <a:stretch/>
        </p:blipFill>
        <p:spPr>
          <a:xfrm>
            <a:off x="141900" y="177813"/>
            <a:ext cx="1017725" cy="101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pic>
        <p:nvPicPr>
          <p:cNvPr id="1845" name="Google Shape;1845;p104"/>
          <p:cNvPicPr preferRelativeResize="0"/>
          <p:nvPr/>
        </p:nvPicPr>
        <p:blipFill>
          <a:blip r:embed="rId3">
            <a:alphaModFix/>
          </a:blip>
          <a:stretch>
            <a:fillRect/>
          </a:stretch>
        </p:blipFill>
        <p:spPr>
          <a:xfrm>
            <a:off x="394336" y="254000"/>
            <a:ext cx="7999739" cy="4223550"/>
          </a:xfrm>
          <a:prstGeom prst="rect">
            <a:avLst/>
          </a:prstGeom>
          <a:noFill/>
          <a:ln>
            <a:noFill/>
          </a:ln>
        </p:spPr>
      </p:pic>
      <p:sp>
        <p:nvSpPr>
          <p:cNvPr id="1846" name="Google Shape;1846;p104"/>
          <p:cNvSpPr txBox="1">
            <a:spLocks noGrp="1"/>
          </p:cNvSpPr>
          <p:nvPr>
            <p:ph type="title"/>
          </p:nvPr>
        </p:nvSpPr>
        <p:spPr>
          <a:xfrm>
            <a:off x="1225650" y="189725"/>
            <a:ext cx="669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fortaa"/>
                <a:ea typeface="Comfortaa"/>
                <a:cs typeface="Comfortaa"/>
                <a:sym typeface="Comfortaa"/>
              </a:rPr>
              <a:t>¿Quién es el ladrón?</a:t>
            </a:r>
            <a:endParaRPr>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0"/>
        <p:cNvGrpSpPr/>
        <p:nvPr/>
      </p:nvGrpSpPr>
      <p:grpSpPr>
        <a:xfrm>
          <a:off x="0" y="0"/>
          <a:ext cx="0" cy="0"/>
          <a:chOff x="0" y="0"/>
          <a:chExt cx="0" cy="0"/>
        </a:xfrm>
      </p:grpSpPr>
      <p:pic>
        <p:nvPicPr>
          <p:cNvPr id="1851" name="Google Shape;1851;p105"/>
          <p:cNvPicPr preferRelativeResize="0"/>
          <p:nvPr/>
        </p:nvPicPr>
        <p:blipFill>
          <a:blip r:embed="rId3">
            <a:alphaModFix/>
          </a:blip>
          <a:stretch>
            <a:fillRect/>
          </a:stretch>
        </p:blipFill>
        <p:spPr>
          <a:xfrm>
            <a:off x="0" y="0"/>
            <a:ext cx="9143998" cy="5143500"/>
          </a:xfrm>
          <a:prstGeom prst="rect">
            <a:avLst/>
          </a:prstGeom>
          <a:noFill/>
          <a:ln>
            <a:noFill/>
          </a:ln>
        </p:spPr>
      </p:pic>
      <p:grpSp>
        <p:nvGrpSpPr>
          <p:cNvPr id="1852" name="Google Shape;1852;p105"/>
          <p:cNvGrpSpPr/>
          <p:nvPr/>
        </p:nvGrpSpPr>
        <p:grpSpPr>
          <a:xfrm>
            <a:off x="550538" y="2101679"/>
            <a:ext cx="8042934" cy="940133"/>
            <a:chOff x="0" y="624630"/>
            <a:chExt cx="5175300" cy="2068500"/>
          </a:xfrm>
        </p:grpSpPr>
        <p:sp>
          <p:nvSpPr>
            <p:cNvPr id="1853" name="Google Shape;1853;p105"/>
            <p:cNvSpPr/>
            <p:nvPr/>
          </p:nvSpPr>
          <p:spPr>
            <a:xfrm>
              <a:off x="0" y="624630"/>
              <a:ext cx="5175300" cy="2068500"/>
            </a:xfrm>
            <a:prstGeom prst="roundRect">
              <a:avLst>
                <a:gd name="adj" fmla="val 16667"/>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854" name="Google Shape;1854;p105"/>
            <p:cNvSpPr txBox="1"/>
            <p:nvPr/>
          </p:nvSpPr>
          <p:spPr>
            <a:xfrm>
              <a:off x="147042" y="624636"/>
              <a:ext cx="4973400" cy="1866600"/>
            </a:xfrm>
            <a:prstGeom prst="rect">
              <a:avLst/>
            </a:prstGeom>
            <a:noFill/>
            <a:ln>
              <a:noFill/>
            </a:ln>
            <a:effectLst>
              <a:outerShdw blurRad="57150" dist="19050" dir="5400000" algn="bl" rotWithShape="0">
                <a:srgbClr val="000000">
                  <a:alpha val="50000"/>
                </a:srgbClr>
              </a:outerShdw>
            </a:effectLst>
          </p:spPr>
          <p:txBody>
            <a:bodyPr spcFirstLastPara="1" wrap="square" lIns="198100" tIns="198100" rIns="198100" bIns="198100" anchor="ctr" anchorCtr="0">
              <a:noAutofit/>
            </a:bodyPr>
            <a:lstStyle/>
            <a:p>
              <a:pPr marL="0" marR="0" lvl="0" indent="0" algn="ctr" rtl="0">
                <a:lnSpc>
                  <a:spcPct val="90000"/>
                </a:lnSpc>
                <a:spcBef>
                  <a:spcPts val="0"/>
                </a:spcBef>
                <a:spcAft>
                  <a:spcPts val="0"/>
                </a:spcAft>
                <a:buClr>
                  <a:schemeClr val="lt1"/>
                </a:buClr>
                <a:buSzPts val="5200"/>
                <a:buFont typeface="Calibri"/>
                <a:buNone/>
              </a:pPr>
              <a:r>
                <a:rPr lang="en" sz="4500" b="1" i="0" u="none" strike="noStrike" cap="none">
                  <a:solidFill>
                    <a:srgbClr val="E06666"/>
                  </a:solidFill>
                  <a:latin typeface="Raleway"/>
                  <a:ea typeface="Raleway"/>
                  <a:cs typeface="Raleway"/>
                  <a:sym typeface="Raleway"/>
                </a:rPr>
                <a:t>¿ De qué color es tu casa?</a:t>
              </a:r>
              <a:endParaRPr sz="4500" b="1" i="0" u="none" strike="noStrike" cap="none">
                <a:solidFill>
                  <a:srgbClr val="E06666"/>
                </a:solidFill>
                <a:latin typeface="Raleway"/>
                <a:ea typeface="Raleway"/>
                <a:cs typeface="Raleway"/>
                <a:sym typeface="Raleway"/>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75000">
              <a:schemeClr val="lt1"/>
            </a:gs>
            <a:gs pos="100000">
              <a:schemeClr val="lt1"/>
            </a:gs>
          </a:gsLst>
          <a:lin ang="5400700" scaled="0"/>
        </a:gradFill>
        <a:effectLst/>
      </p:bgPr>
    </p:bg>
    <p:spTree>
      <p:nvGrpSpPr>
        <p:cNvPr id="1" name="Shape 1728"/>
        <p:cNvGrpSpPr/>
        <p:nvPr/>
      </p:nvGrpSpPr>
      <p:grpSpPr>
        <a:xfrm>
          <a:off x="0" y="0"/>
          <a:ext cx="0" cy="0"/>
          <a:chOff x="0" y="0"/>
          <a:chExt cx="0" cy="0"/>
        </a:xfrm>
      </p:grpSpPr>
      <p:sp>
        <p:nvSpPr>
          <p:cNvPr id="1729" name="Google Shape;1729;p8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Los objetivos</a:t>
            </a:r>
            <a:endParaRPr/>
          </a:p>
        </p:txBody>
      </p:sp>
      <p:graphicFrame>
        <p:nvGraphicFramePr>
          <p:cNvPr id="1730" name="Google Shape;1730;p89"/>
          <p:cNvGraphicFramePr/>
          <p:nvPr/>
        </p:nvGraphicFramePr>
        <p:xfrm>
          <a:off x="957063" y="1660950"/>
          <a:ext cx="7229875" cy="2532375"/>
        </p:xfrm>
        <a:graphic>
          <a:graphicData uri="http://schemas.openxmlformats.org/drawingml/2006/table">
            <a:tbl>
              <a:tblPr>
                <a:noFill/>
                <a:tableStyleId>{25835564-CC68-4FBF-A15F-FB3F8EB24E91}</a:tableStyleId>
              </a:tblPr>
              <a:tblGrid>
                <a:gridCol w="2458650">
                  <a:extLst>
                    <a:ext uri="{9D8B030D-6E8A-4147-A177-3AD203B41FA5}">
                      <a16:colId xmlns:a16="http://schemas.microsoft.com/office/drawing/2014/main" val="20000"/>
                    </a:ext>
                  </a:extLst>
                </a:gridCol>
                <a:gridCol w="47712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900" b="1" u="sng">
                          <a:solidFill>
                            <a:schemeClr val="lt1"/>
                          </a:solidFill>
                          <a:latin typeface="Montserrat"/>
                          <a:ea typeface="Montserrat"/>
                          <a:cs typeface="Montserrat"/>
                          <a:sym typeface="Montserrat"/>
                        </a:rPr>
                        <a:t>Describe</a:t>
                      </a:r>
                      <a:endParaRPr sz="1900" b="1" u="sng">
                        <a:solidFill>
                          <a:schemeClr val="lt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900">
                          <a:solidFill>
                            <a:schemeClr val="dk1"/>
                          </a:solidFill>
                          <a:latin typeface="Montserrat"/>
                          <a:ea typeface="Montserrat"/>
                          <a:cs typeface="Montserrat"/>
                          <a:sym typeface="Montserrat"/>
                        </a:rPr>
                        <a:t>Describe their houses appropriately </a:t>
                      </a:r>
                      <a:endParaRPr sz="1900">
                        <a:solidFill>
                          <a:schemeClr val="dk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900" b="1" u="sng">
                          <a:solidFill>
                            <a:schemeClr val="lt1"/>
                          </a:solidFill>
                          <a:latin typeface="Montserrat"/>
                          <a:ea typeface="Montserrat"/>
                          <a:cs typeface="Montserrat"/>
                          <a:sym typeface="Montserrat"/>
                        </a:rPr>
                        <a:t>Use</a:t>
                      </a:r>
                      <a:endParaRPr sz="1900" b="1" u="sng">
                        <a:solidFill>
                          <a:schemeClr val="lt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r>
                        <a:rPr lang="en" sz="1900">
                          <a:solidFill>
                            <a:schemeClr val="dk1"/>
                          </a:solidFill>
                          <a:latin typeface="Montserrat"/>
                          <a:ea typeface="Montserrat"/>
                          <a:cs typeface="Montserrat"/>
                          <a:sym typeface="Montserrat"/>
                        </a:rPr>
                        <a:t>Use the adverbs in sentences correctly</a:t>
                      </a:r>
                      <a:endParaRPr sz="1900">
                        <a:solidFill>
                          <a:schemeClr val="dk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900" b="1" u="sng">
                          <a:solidFill>
                            <a:schemeClr val="lt1"/>
                          </a:solidFill>
                          <a:latin typeface="Montserrat"/>
                          <a:ea typeface="Montserrat"/>
                          <a:cs typeface="Montserrat"/>
                          <a:sym typeface="Montserrat"/>
                        </a:rPr>
                        <a:t>Conjugate</a:t>
                      </a:r>
                      <a:endParaRPr sz="1900" b="1" u="sng">
                        <a:solidFill>
                          <a:schemeClr val="lt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900">
                          <a:solidFill>
                            <a:schemeClr val="dk1"/>
                          </a:solidFill>
                          <a:latin typeface="Montserrat"/>
                          <a:ea typeface="Montserrat"/>
                          <a:cs typeface="Montserrat"/>
                          <a:sym typeface="Montserrat"/>
                        </a:rPr>
                        <a:t>Conjugate the verbs SER and TENER correctly according to the subject of each sentence. </a:t>
                      </a:r>
                      <a:endParaRPr sz="1900">
                        <a:solidFill>
                          <a:schemeClr val="dk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900" b="1" u="sng">
                          <a:solidFill>
                            <a:schemeClr val="lt1"/>
                          </a:solid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Colors</a:t>
                      </a:r>
                      <a:endParaRPr sz="1900" b="1" u="sng">
                        <a:solidFill>
                          <a:schemeClr val="lt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900">
                          <a:solidFill>
                            <a:schemeClr val="dk1"/>
                          </a:solidFill>
                          <a:latin typeface="Montserrat"/>
                          <a:ea typeface="Montserrat"/>
                          <a:cs typeface="Montserrat"/>
                          <a:sym typeface="Montserrat"/>
                        </a:rPr>
                        <a:t>Identify at least 12 Spanish colors. </a:t>
                      </a:r>
                      <a:endParaRPr sz="1900">
                        <a:solidFill>
                          <a:schemeClr val="dk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900" b="1" u="sng">
                          <a:solidFill>
                            <a:schemeClr val="lt1"/>
                          </a:solidFill>
                          <a:latin typeface="Montserrat"/>
                          <a:ea typeface="Montserrat"/>
                          <a:cs typeface="Montserrat"/>
                          <a:sym typeface="Montserrat"/>
                        </a:rPr>
                        <a:t>Use </a:t>
                      </a:r>
                      <a:endParaRPr sz="1900" b="1" u="sng">
                        <a:solidFill>
                          <a:schemeClr val="lt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900">
                          <a:solidFill>
                            <a:schemeClr val="dk1"/>
                          </a:solidFill>
                          <a:latin typeface="Montserrat"/>
                          <a:ea typeface="Montserrat"/>
                          <a:cs typeface="Montserrat"/>
                          <a:sym typeface="Montserrat"/>
                        </a:rPr>
                        <a:t>Use the colours in sentences</a:t>
                      </a:r>
                      <a:endParaRPr sz="1900">
                        <a:solidFill>
                          <a:schemeClr val="dk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31" name="Google Shape;1731;p89"/>
          <p:cNvSpPr txBox="1"/>
          <p:nvPr/>
        </p:nvSpPr>
        <p:spPr>
          <a:xfrm>
            <a:off x="719988" y="1097513"/>
            <a:ext cx="77040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600">
                <a:solidFill>
                  <a:schemeClr val="dk1"/>
                </a:solidFill>
                <a:latin typeface="Montserrat Medium"/>
                <a:ea typeface="Montserrat Medium"/>
                <a:cs typeface="Montserrat Medium"/>
                <a:sym typeface="Montserrat Medium"/>
              </a:rPr>
              <a:t>Al terminar esta lección, las estudiantes podrán</a:t>
            </a:r>
            <a:endParaRPr sz="16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8"/>
        <p:cNvGrpSpPr/>
        <p:nvPr/>
      </p:nvGrpSpPr>
      <p:grpSpPr>
        <a:xfrm>
          <a:off x="0" y="0"/>
          <a:ext cx="0" cy="0"/>
          <a:chOff x="0" y="0"/>
          <a:chExt cx="0" cy="0"/>
        </a:xfrm>
      </p:grpSpPr>
      <p:pic>
        <p:nvPicPr>
          <p:cNvPr id="1859" name="Google Shape;1859;p106"/>
          <p:cNvPicPr preferRelativeResize="0"/>
          <p:nvPr/>
        </p:nvPicPr>
        <p:blipFill>
          <a:blip r:embed="rId3">
            <a:alphaModFix/>
          </a:blip>
          <a:stretch>
            <a:fillRect/>
          </a:stretch>
        </p:blipFill>
        <p:spPr>
          <a:xfrm>
            <a:off x="1784688" y="76200"/>
            <a:ext cx="5574623" cy="5143500"/>
          </a:xfrm>
          <a:prstGeom prst="rect">
            <a:avLst/>
          </a:prstGeom>
          <a:noFill/>
          <a:ln>
            <a:noFill/>
          </a:ln>
        </p:spPr>
      </p:pic>
      <p:pic>
        <p:nvPicPr>
          <p:cNvPr id="1860" name="Google Shape;1860;p106" title="Que_Hay_1_track_58.mp3">
            <a:hlinkClick r:id="rId4"/>
          </p:cNvPr>
          <p:cNvPicPr preferRelativeResize="0"/>
          <p:nvPr/>
        </p:nvPicPr>
        <p:blipFill>
          <a:blip r:embed="rId5">
            <a:alphaModFix/>
          </a:blip>
          <a:stretch>
            <a:fillRect/>
          </a:stretch>
        </p:blipFill>
        <p:spPr>
          <a:xfrm>
            <a:off x="167450" y="137350"/>
            <a:ext cx="1351550" cy="1351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pic>
        <p:nvPicPr>
          <p:cNvPr id="1865" name="Google Shape;1865;p107"/>
          <p:cNvPicPr preferRelativeResize="0"/>
          <p:nvPr/>
        </p:nvPicPr>
        <p:blipFill>
          <a:blip r:embed="rId3">
            <a:alphaModFix/>
          </a:blip>
          <a:stretch>
            <a:fillRect/>
          </a:stretch>
        </p:blipFill>
        <p:spPr>
          <a:xfrm>
            <a:off x="0" y="1301250"/>
            <a:ext cx="9144000" cy="25409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108"/>
          <p:cNvSpPr txBox="1">
            <a:spLocks noGrp="1"/>
          </p:cNvSpPr>
          <p:nvPr>
            <p:ph type="title"/>
          </p:nvPr>
        </p:nvSpPr>
        <p:spPr>
          <a:xfrm>
            <a:off x="2563350" y="129200"/>
            <a:ext cx="4017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a:latin typeface="Raleway Medium"/>
                <a:ea typeface="Raleway Medium"/>
                <a:cs typeface="Raleway Medium"/>
                <a:sym typeface="Raleway Medium"/>
              </a:rPr>
              <a:t>Los colores</a:t>
            </a:r>
            <a:endParaRPr sz="4100">
              <a:latin typeface="Raleway Medium"/>
              <a:ea typeface="Raleway Medium"/>
              <a:cs typeface="Raleway Medium"/>
              <a:sym typeface="Raleway Medium"/>
            </a:endParaRPr>
          </a:p>
        </p:txBody>
      </p:sp>
      <p:sp>
        <p:nvSpPr>
          <p:cNvPr id="1871" name="Google Shape;1871;p108"/>
          <p:cNvSpPr txBox="1">
            <a:spLocks noGrp="1"/>
          </p:cNvSpPr>
          <p:nvPr>
            <p:ph type="body" idx="1"/>
          </p:nvPr>
        </p:nvSpPr>
        <p:spPr>
          <a:xfrm>
            <a:off x="0" y="777100"/>
            <a:ext cx="9144000" cy="37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Colours are adjectives and follow the same rules.</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en" sz="2500"/>
              <a:t>They change according to the </a:t>
            </a:r>
            <a:r>
              <a:rPr lang="en" sz="2500" b="1">
                <a:latin typeface="Montserrat"/>
                <a:ea typeface="Montserrat"/>
                <a:cs typeface="Montserrat"/>
                <a:sym typeface="Montserrat"/>
              </a:rPr>
              <a:t>gender</a:t>
            </a:r>
            <a:r>
              <a:rPr lang="en" sz="2500"/>
              <a:t> of the word they are describing:</a:t>
            </a:r>
            <a:endParaRPr sz="2500"/>
          </a:p>
          <a:p>
            <a:pPr marL="0" lvl="0" indent="0" algn="l" rtl="0">
              <a:spcBef>
                <a:spcPts val="0"/>
              </a:spcBef>
              <a:spcAft>
                <a:spcPts val="0"/>
              </a:spcAft>
              <a:buNone/>
            </a:pPr>
            <a:r>
              <a:rPr lang="en" sz="2500"/>
              <a:t>Por ej. - La cas</a:t>
            </a:r>
            <a:r>
              <a:rPr lang="en" sz="2500">
                <a:highlight>
                  <a:srgbClr val="FFFF99"/>
                </a:highlight>
              </a:rPr>
              <a:t>a</a:t>
            </a:r>
            <a:r>
              <a:rPr lang="en" sz="2500"/>
              <a:t> es roj</a:t>
            </a:r>
            <a:r>
              <a:rPr lang="en" sz="2500">
                <a:highlight>
                  <a:srgbClr val="FFFF99"/>
                </a:highlight>
              </a:rPr>
              <a:t>a</a:t>
            </a:r>
            <a:r>
              <a:rPr lang="en" sz="2500"/>
              <a:t>. El lápiz es roj</a:t>
            </a:r>
            <a:r>
              <a:rPr lang="en" sz="2500">
                <a:highlight>
                  <a:srgbClr val="FFFF99"/>
                </a:highlight>
              </a:rPr>
              <a:t>o</a:t>
            </a:r>
            <a:endParaRPr sz="2500">
              <a:highlight>
                <a:srgbClr val="FFFF99"/>
              </a:highlight>
            </a:endParaRPr>
          </a:p>
          <a:p>
            <a:pPr marL="0" lvl="0" indent="0" algn="l" rtl="0">
              <a:spcBef>
                <a:spcPts val="0"/>
              </a:spcBef>
              <a:spcAft>
                <a:spcPts val="0"/>
              </a:spcAft>
              <a:buNone/>
            </a:pPr>
            <a:endParaRPr sz="2500">
              <a:highlight>
                <a:schemeClr val="lt1"/>
              </a:highlight>
            </a:endParaRPr>
          </a:p>
          <a:p>
            <a:pPr marL="0" lvl="0" indent="0" algn="l" rtl="0">
              <a:spcBef>
                <a:spcPts val="0"/>
              </a:spcBef>
              <a:spcAft>
                <a:spcPts val="0"/>
              </a:spcAft>
              <a:buNone/>
            </a:pPr>
            <a:r>
              <a:rPr lang="en" sz="2500"/>
              <a:t>When the noun they are describing is </a:t>
            </a:r>
            <a:r>
              <a:rPr lang="en" sz="2500" b="1">
                <a:latin typeface="Montserrat"/>
                <a:ea typeface="Montserrat"/>
                <a:cs typeface="Montserrat"/>
                <a:sym typeface="Montserrat"/>
              </a:rPr>
              <a:t>plural</a:t>
            </a:r>
            <a:r>
              <a:rPr lang="en" sz="2500"/>
              <a:t>,</a:t>
            </a:r>
            <a:r>
              <a:rPr lang="en" sz="2500" b="1">
                <a:latin typeface="Montserrat"/>
                <a:ea typeface="Montserrat"/>
                <a:cs typeface="Montserrat"/>
                <a:sym typeface="Montserrat"/>
              </a:rPr>
              <a:t> </a:t>
            </a:r>
            <a:r>
              <a:rPr lang="en" sz="2500"/>
              <a:t>they are pluralized as well.</a:t>
            </a:r>
            <a:endParaRPr sz="2500"/>
          </a:p>
          <a:p>
            <a:pPr marL="0" lvl="0" indent="0" algn="l" rtl="0">
              <a:spcBef>
                <a:spcPts val="0"/>
              </a:spcBef>
              <a:spcAft>
                <a:spcPts val="0"/>
              </a:spcAft>
              <a:buNone/>
            </a:pPr>
            <a:r>
              <a:rPr lang="en" sz="2500"/>
              <a:t>Por ej. - Las </a:t>
            </a:r>
            <a:r>
              <a:rPr lang="en" sz="2500">
                <a:highlight>
                  <a:srgbClr val="93ABFF"/>
                </a:highlight>
              </a:rPr>
              <a:t>casas</a:t>
            </a:r>
            <a:r>
              <a:rPr lang="en" sz="2500"/>
              <a:t> son </a:t>
            </a:r>
            <a:r>
              <a:rPr lang="en" sz="2500">
                <a:highlight>
                  <a:srgbClr val="93ABFF"/>
                </a:highlight>
              </a:rPr>
              <a:t>verdes</a:t>
            </a:r>
            <a:r>
              <a:rPr lang="en" sz="2500"/>
              <a:t>. Los </a:t>
            </a:r>
            <a:r>
              <a:rPr lang="en" sz="2500">
                <a:highlight>
                  <a:srgbClr val="93ABFF"/>
                </a:highlight>
              </a:rPr>
              <a:t>lápices</a:t>
            </a:r>
            <a:r>
              <a:rPr lang="en" sz="2500"/>
              <a:t> son </a:t>
            </a:r>
            <a:r>
              <a:rPr lang="en" sz="2500">
                <a:highlight>
                  <a:srgbClr val="93ABFF"/>
                </a:highlight>
              </a:rPr>
              <a:t>amarillos.</a:t>
            </a:r>
            <a:endParaRPr sz="2500">
              <a:highlight>
                <a:srgbClr val="93AB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875"/>
        <p:cNvGrpSpPr/>
        <p:nvPr/>
      </p:nvGrpSpPr>
      <p:grpSpPr>
        <a:xfrm>
          <a:off x="0" y="0"/>
          <a:ext cx="0" cy="0"/>
          <a:chOff x="0" y="0"/>
          <a:chExt cx="0" cy="0"/>
        </a:xfrm>
      </p:grpSpPr>
      <p:sp>
        <p:nvSpPr>
          <p:cNvPr id="1876" name="Google Shape;1876;p109"/>
          <p:cNvSpPr txBox="1">
            <a:spLocks noGrp="1"/>
          </p:cNvSpPr>
          <p:nvPr>
            <p:ph type="title"/>
          </p:nvPr>
        </p:nvSpPr>
        <p:spPr>
          <a:xfrm>
            <a:off x="2563350" y="129200"/>
            <a:ext cx="4017300" cy="21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a:latin typeface="Raleway Medium"/>
                <a:ea typeface="Raleway Medium"/>
                <a:cs typeface="Raleway Medium"/>
                <a:sym typeface="Raleway Medium"/>
              </a:rPr>
              <a:t>Graded Grammar Classwork</a:t>
            </a:r>
            <a:endParaRPr sz="4900">
              <a:latin typeface="Raleway Medium"/>
              <a:ea typeface="Raleway Medium"/>
              <a:cs typeface="Raleway Medium"/>
              <a:sym typeface="Raleway Medium"/>
            </a:endParaRPr>
          </a:p>
        </p:txBody>
      </p:sp>
      <p:sp>
        <p:nvSpPr>
          <p:cNvPr id="1877" name="Google Shape;1877;p109"/>
          <p:cNvSpPr txBox="1">
            <a:spLocks noGrp="1"/>
          </p:cNvSpPr>
          <p:nvPr>
            <p:ph type="body" idx="1"/>
          </p:nvPr>
        </p:nvSpPr>
        <p:spPr>
          <a:xfrm>
            <a:off x="0" y="3158300"/>
            <a:ext cx="9144000" cy="11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300"/>
              <a:t>Please see Drive for the activity</a:t>
            </a:r>
            <a:endParaRPr sz="4300">
              <a:highlight>
                <a:srgbClr val="93AB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1"/>
        <p:cNvGrpSpPr/>
        <p:nvPr/>
      </p:nvGrpSpPr>
      <p:grpSpPr>
        <a:xfrm>
          <a:off x="0" y="0"/>
          <a:ext cx="0" cy="0"/>
          <a:chOff x="0" y="0"/>
          <a:chExt cx="0" cy="0"/>
        </a:xfrm>
      </p:grpSpPr>
      <p:pic>
        <p:nvPicPr>
          <p:cNvPr id="1882" name="Google Shape;1882;p110" descr="Vídeo de introducción para enseñar las partes de la casa en la clase de español como lengua extranjera en Elementary y Middle School. Utilizado con grupos de primero, cuarto, quinto y sexto grado de HEEM (Hammond Eastside Elementary Magnet School), LA (Louisiana), United States." title="Las partes de la casa (The parts of the house) Spanish song">
            <a:hlinkClick r:id="rId3"/>
          </p:cNvPr>
          <p:cNvPicPr preferRelativeResize="0"/>
          <p:nvPr/>
        </p:nvPicPr>
        <p:blipFill>
          <a:blip r:embed="rId4">
            <a:alphaModFix/>
          </a:blip>
          <a:stretch>
            <a:fillRect/>
          </a:stretch>
        </p:blipFill>
        <p:spPr>
          <a:xfrm>
            <a:off x="1143000" y="0"/>
            <a:ext cx="6858000" cy="51435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6"/>
        <p:cNvGrpSpPr/>
        <p:nvPr/>
      </p:nvGrpSpPr>
      <p:grpSpPr>
        <a:xfrm>
          <a:off x="0" y="0"/>
          <a:ext cx="0" cy="0"/>
          <a:chOff x="0" y="0"/>
          <a:chExt cx="0" cy="0"/>
        </a:xfrm>
      </p:grpSpPr>
      <p:sp>
        <p:nvSpPr>
          <p:cNvPr id="1887" name="Google Shape;1887;p111"/>
          <p:cNvSpPr txBox="1">
            <a:spLocks noGrp="1"/>
          </p:cNvSpPr>
          <p:nvPr>
            <p:ph type="title"/>
          </p:nvPr>
        </p:nvSpPr>
        <p:spPr>
          <a:xfrm>
            <a:off x="2102088" y="-2"/>
            <a:ext cx="4939800" cy="679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556"/>
              <a:buNone/>
            </a:pPr>
            <a:r>
              <a:rPr lang="en" sz="3100">
                <a:solidFill>
                  <a:srgbClr val="337964"/>
                </a:solidFill>
                <a:latin typeface="Alfa Slab One"/>
                <a:ea typeface="Alfa Slab One"/>
                <a:cs typeface="Alfa Slab One"/>
                <a:sym typeface="Alfa Slab One"/>
              </a:rPr>
              <a:t>Warm - up Activity.</a:t>
            </a:r>
            <a:endParaRPr>
              <a:solidFill>
                <a:srgbClr val="337964"/>
              </a:solidFill>
              <a:latin typeface="Alfa Slab One"/>
              <a:ea typeface="Alfa Slab One"/>
              <a:cs typeface="Alfa Slab One"/>
              <a:sym typeface="Alfa Slab One"/>
            </a:endParaRPr>
          </a:p>
        </p:txBody>
      </p:sp>
      <p:cxnSp>
        <p:nvCxnSpPr>
          <p:cNvPr id="1888" name="Google Shape;1888;p111"/>
          <p:cNvCxnSpPr/>
          <p:nvPr/>
        </p:nvCxnSpPr>
        <p:spPr>
          <a:xfrm>
            <a:off x="-12" y="826700"/>
            <a:ext cx="9122400" cy="14400"/>
          </a:xfrm>
          <a:prstGeom prst="straightConnector1">
            <a:avLst/>
          </a:prstGeom>
          <a:noFill/>
          <a:ln w="19050" cap="flat" cmpd="sng">
            <a:solidFill>
              <a:srgbClr val="0DE547"/>
            </a:solidFill>
            <a:prstDash val="solid"/>
            <a:miter lim="800000"/>
            <a:headEnd type="none" w="sm" len="sm"/>
            <a:tailEnd type="none" w="sm" len="sm"/>
          </a:ln>
        </p:spPr>
      </p:cxnSp>
      <p:pic>
        <p:nvPicPr>
          <p:cNvPr id="1889" name="Google Shape;1889;p111"/>
          <p:cNvPicPr preferRelativeResize="0"/>
          <p:nvPr/>
        </p:nvPicPr>
        <p:blipFill rotWithShape="1">
          <a:blip r:embed="rId3">
            <a:alphaModFix/>
          </a:blip>
          <a:srcRect l="4977" t="3995" r="3856" b="3949"/>
          <a:stretch/>
        </p:blipFill>
        <p:spPr>
          <a:xfrm>
            <a:off x="545569" y="569375"/>
            <a:ext cx="7908818" cy="4316799"/>
          </a:xfrm>
          <a:prstGeom prst="rect">
            <a:avLst/>
          </a:prstGeom>
          <a:noFill/>
          <a:ln>
            <a:noFill/>
          </a:ln>
        </p:spPr>
      </p:pic>
      <p:pic>
        <p:nvPicPr>
          <p:cNvPr id="1890" name="Google Shape;1890;p111" title="04 Track 4.mp3">
            <a:hlinkClick r:id="rId4"/>
          </p:cNvPr>
          <p:cNvPicPr preferRelativeResize="0"/>
          <p:nvPr/>
        </p:nvPicPr>
        <p:blipFill>
          <a:blip r:embed="rId5">
            <a:alphaModFix/>
          </a:blip>
          <a:stretch>
            <a:fillRect/>
          </a:stretch>
        </p:blipFill>
        <p:spPr>
          <a:xfrm>
            <a:off x="7968825" y="0"/>
            <a:ext cx="1021925" cy="1021925"/>
          </a:xfrm>
          <a:prstGeom prst="rect">
            <a:avLst/>
          </a:prstGeom>
          <a:noFill/>
          <a:ln>
            <a:noFill/>
          </a:ln>
          <a:effectLst>
            <a:outerShdw blurRad="57150" dist="19050" dir="5400000" algn="bl" rotWithShape="0">
              <a:srgbClr val="337964">
                <a:alpha val="50000"/>
              </a:srgbClr>
            </a:outerShdw>
          </a:effectLst>
        </p:spPr>
      </p:pic>
      <p:sp>
        <p:nvSpPr>
          <p:cNvPr id="1891" name="Google Shape;1891;p111"/>
          <p:cNvSpPr/>
          <p:nvPr/>
        </p:nvSpPr>
        <p:spPr>
          <a:xfrm>
            <a:off x="2947725" y="2586800"/>
            <a:ext cx="1458900" cy="30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892" name="Google Shape;1892;p111"/>
          <p:cNvSpPr/>
          <p:nvPr/>
        </p:nvSpPr>
        <p:spPr>
          <a:xfrm>
            <a:off x="2947725" y="2002250"/>
            <a:ext cx="1310400" cy="30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Medium"/>
                <a:ea typeface="Montserrat Medium"/>
                <a:cs typeface="Montserrat Medium"/>
                <a:sym typeface="Montserrat Medium"/>
              </a:rPr>
              <a:t> </a:t>
            </a:r>
            <a:endParaRPr>
              <a:latin typeface="Montserrat Medium"/>
              <a:ea typeface="Montserrat Medium"/>
              <a:cs typeface="Montserrat Medium"/>
              <a:sym typeface="Montserrat Medium"/>
            </a:endParaRPr>
          </a:p>
        </p:txBody>
      </p:sp>
      <p:sp>
        <p:nvSpPr>
          <p:cNvPr id="1893" name="Google Shape;1893;p111"/>
          <p:cNvSpPr/>
          <p:nvPr/>
        </p:nvSpPr>
        <p:spPr>
          <a:xfrm>
            <a:off x="5235725" y="4273225"/>
            <a:ext cx="1171200" cy="30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894" name="Google Shape;1894;p111"/>
          <p:cNvSpPr/>
          <p:nvPr/>
        </p:nvSpPr>
        <p:spPr>
          <a:xfrm>
            <a:off x="6718950" y="2114300"/>
            <a:ext cx="2091300" cy="124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Montserrat"/>
                <a:ea typeface="Montserrat"/>
                <a:cs typeface="Montserrat"/>
                <a:sym typeface="Montserrat"/>
              </a:rPr>
              <a:t>What do you think the phrases in the red boxes mean?</a:t>
            </a:r>
            <a:endParaRPr sz="1600" b="1">
              <a:latin typeface="Montserrat"/>
              <a:ea typeface="Montserrat"/>
              <a:cs typeface="Montserrat"/>
              <a:sym typeface="Montserrat"/>
            </a:endParaRPr>
          </a:p>
        </p:txBody>
      </p:sp>
      <p:sp>
        <p:nvSpPr>
          <p:cNvPr id="1895" name="Google Shape;1895;p111"/>
          <p:cNvSpPr/>
          <p:nvPr/>
        </p:nvSpPr>
        <p:spPr>
          <a:xfrm>
            <a:off x="2947725" y="4795300"/>
            <a:ext cx="1310400" cy="30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Medium"/>
                <a:ea typeface="Montserrat Medium"/>
                <a:cs typeface="Montserrat Medium"/>
                <a:sym typeface="Montserrat Medium"/>
              </a:rPr>
              <a:t> </a:t>
            </a:r>
            <a:endParaRPr>
              <a:latin typeface="Montserrat Medium"/>
              <a:ea typeface="Montserrat Medium"/>
              <a:cs typeface="Montserrat Medium"/>
              <a:sym typeface="Montserrat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9"/>
        <p:cNvGrpSpPr/>
        <p:nvPr/>
      </p:nvGrpSpPr>
      <p:grpSpPr>
        <a:xfrm>
          <a:off x="0" y="0"/>
          <a:ext cx="0" cy="0"/>
          <a:chOff x="0" y="0"/>
          <a:chExt cx="0" cy="0"/>
        </a:xfrm>
      </p:grpSpPr>
      <p:sp>
        <p:nvSpPr>
          <p:cNvPr id="1900" name="Google Shape;1900;p112"/>
          <p:cNvSpPr txBox="1">
            <a:spLocks noGrp="1"/>
          </p:cNvSpPr>
          <p:nvPr>
            <p:ph type="title"/>
          </p:nvPr>
        </p:nvSpPr>
        <p:spPr>
          <a:xfrm>
            <a:off x="2102088" y="-2"/>
            <a:ext cx="4939800" cy="679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556"/>
              <a:buNone/>
            </a:pPr>
            <a:r>
              <a:rPr lang="en" sz="3100">
                <a:solidFill>
                  <a:srgbClr val="337964"/>
                </a:solidFill>
                <a:latin typeface="Alfa Slab One"/>
                <a:ea typeface="Alfa Slab One"/>
                <a:cs typeface="Alfa Slab One"/>
                <a:sym typeface="Alfa Slab One"/>
              </a:rPr>
              <a:t>Comprehension</a:t>
            </a:r>
            <a:endParaRPr>
              <a:solidFill>
                <a:srgbClr val="337964"/>
              </a:solidFill>
              <a:latin typeface="Alfa Slab One"/>
              <a:ea typeface="Alfa Slab One"/>
              <a:cs typeface="Alfa Slab One"/>
              <a:sym typeface="Alfa Slab One"/>
            </a:endParaRPr>
          </a:p>
        </p:txBody>
      </p:sp>
      <p:cxnSp>
        <p:nvCxnSpPr>
          <p:cNvPr id="1901" name="Google Shape;1901;p112"/>
          <p:cNvCxnSpPr/>
          <p:nvPr/>
        </p:nvCxnSpPr>
        <p:spPr>
          <a:xfrm>
            <a:off x="-12" y="826700"/>
            <a:ext cx="9122400" cy="14400"/>
          </a:xfrm>
          <a:prstGeom prst="straightConnector1">
            <a:avLst/>
          </a:prstGeom>
          <a:noFill/>
          <a:ln w="19050" cap="flat" cmpd="sng">
            <a:solidFill>
              <a:srgbClr val="0DE547"/>
            </a:solidFill>
            <a:prstDash val="solid"/>
            <a:miter lim="800000"/>
            <a:headEnd type="none" w="sm" len="sm"/>
            <a:tailEnd type="none" w="sm" len="sm"/>
          </a:ln>
        </p:spPr>
      </p:cxnSp>
      <p:sp>
        <p:nvSpPr>
          <p:cNvPr id="1902" name="Google Shape;1902;p112"/>
          <p:cNvSpPr txBox="1">
            <a:spLocks noGrp="1"/>
          </p:cNvSpPr>
          <p:nvPr>
            <p:ph type="body" idx="1"/>
          </p:nvPr>
        </p:nvSpPr>
        <p:spPr>
          <a:xfrm>
            <a:off x="197400" y="988600"/>
            <a:ext cx="8727600" cy="4049700"/>
          </a:xfrm>
          <a:prstGeom prst="rect">
            <a:avLst/>
          </a:prstGeom>
          <a:noFill/>
          <a:ln>
            <a:noFill/>
          </a:ln>
        </p:spPr>
        <p:txBody>
          <a:bodyPr spcFirstLastPara="1" wrap="square" lIns="91425" tIns="45700" rIns="91425" bIns="45700" anchor="t" anchorCtr="0">
            <a:noAutofit/>
          </a:bodyPr>
          <a:lstStyle/>
          <a:p>
            <a:pPr marL="457200" lvl="0" indent="-387350" algn="l" rtl="0">
              <a:lnSpc>
                <a:spcPct val="150000"/>
              </a:lnSpc>
              <a:spcBef>
                <a:spcPts val="750"/>
              </a:spcBef>
              <a:spcAft>
                <a:spcPts val="0"/>
              </a:spcAft>
              <a:buClr>
                <a:schemeClr val="dk1"/>
              </a:buClr>
              <a:buSzPts val="2500"/>
              <a:buFont typeface="Georgia"/>
              <a:buAutoNum type="arabicPeriod"/>
            </a:pPr>
            <a:r>
              <a:rPr lang="en" sz="2500">
                <a:latin typeface="Georgia"/>
                <a:ea typeface="Georgia"/>
                <a:cs typeface="Georgia"/>
                <a:sym typeface="Georgia"/>
              </a:rPr>
              <a:t>How does Mrs. Marcano express that she likes the house? (Write the Spanish and English phrase)</a:t>
            </a:r>
            <a:endParaRPr sz="2500">
              <a:latin typeface="Georgia"/>
              <a:ea typeface="Georgia"/>
              <a:cs typeface="Georgia"/>
              <a:sym typeface="Georgia"/>
            </a:endParaRPr>
          </a:p>
          <a:p>
            <a:pPr marL="457200" lvl="0" indent="-387350" algn="l" rtl="0">
              <a:lnSpc>
                <a:spcPct val="150000"/>
              </a:lnSpc>
              <a:spcBef>
                <a:spcPts val="0"/>
              </a:spcBef>
              <a:spcAft>
                <a:spcPts val="0"/>
              </a:spcAft>
              <a:buClr>
                <a:schemeClr val="dk1"/>
              </a:buClr>
              <a:buSzPts val="2500"/>
              <a:buFont typeface="Georgia"/>
              <a:buAutoNum type="arabicPeriod"/>
            </a:pPr>
            <a:r>
              <a:rPr lang="en" sz="2500">
                <a:latin typeface="Georgia"/>
                <a:ea typeface="Georgia"/>
                <a:cs typeface="Georgia"/>
                <a:sym typeface="Georgia"/>
              </a:rPr>
              <a:t>How does Claudia express that she does not like the house?(Write the Spanish and English phrase)</a:t>
            </a:r>
            <a:endParaRPr sz="2500">
              <a:latin typeface="Georgia"/>
              <a:ea typeface="Georgia"/>
              <a:cs typeface="Georgia"/>
              <a:sym typeface="Georgia"/>
            </a:endParaRPr>
          </a:p>
          <a:p>
            <a:pPr marL="457200" lvl="0" indent="-387350" algn="l" rtl="0">
              <a:lnSpc>
                <a:spcPct val="150000"/>
              </a:lnSpc>
              <a:spcBef>
                <a:spcPts val="0"/>
              </a:spcBef>
              <a:spcAft>
                <a:spcPts val="0"/>
              </a:spcAft>
              <a:buClr>
                <a:schemeClr val="dk1"/>
              </a:buClr>
              <a:buSzPts val="2500"/>
              <a:buFont typeface="Georgia"/>
              <a:buAutoNum type="arabicPeriod"/>
            </a:pPr>
            <a:r>
              <a:rPr lang="en" sz="2500">
                <a:latin typeface="Georgia"/>
                <a:ea typeface="Georgia"/>
                <a:cs typeface="Georgia"/>
                <a:sym typeface="Georgia"/>
              </a:rPr>
              <a:t>What does David say about the house?</a:t>
            </a:r>
            <a:endParaRPr sz="2500">
              <a:latin typeface="Georgia"/>
              <a:ea typeface="Georgia"/>
              <a:cs typeface="Georgia"/>
              <a:sym typeface="Georgia"/>
            </a:endParaRPr>
          </a:p>
          <a:p>
            <a:pPr marL="457200" lvl="0" indent="-387350" algn="l" rtl="0">
              <a:lnSpc>
                <a:spcPct val="150000"/>
              </a:lnSpc>
              <a:spcBef>
                <a:spcPts val="0"/>
              </a:spcBef>
              <a:spcAft>
                <a:spcPts val="0"/>
              </a:spcAft>
              <a:buClr>
                <a:schemeClr val="dk1"/>
              </a:buClr>
              <a:buSzPts val="2500"/>
              <a:buFont typeface="Georgia"/>
              <a:buAutoNum type="arabicPeriod"/>
            </a:pPr>
            <a:r>
              <a:rPr lang="en" sz="2500">
                <a:latin typeface="Georgia"/>
                <a:ea typeface="Georgia"/>
                <a:cs typeface="Georgia"/>
                <a:sym typeface="Georgia"/>
              </a:rPr>
              <a:t>What does David ask his father about the house?</a:t>
            </a:r>
            <a:endParaRPr sz="2500">
              <a:latin typeface="Georgia"/>
              <a:ea typeface="Georgia"/>
              <a:cs typeface="Georgia"/>
              <a:sym typeface="Georgia"/>
            </a:endParaRPr>
          </a:p>
          <a:p>
            <a:pPr marL="457200" lvl="0" indent="-387350" algn="l" rtl="0">
              <a:lnSpc>
                <a:spcPct val="150000"/>
              </a:lnSpc>
              <a:spcBef>
                <a:spcPts val="0"/>
              </a:spcBef>
              <a:spcAft>
                <a:spcPts val="0"/>
              </a:spcAft>
              <a:buClr>
                <a:schemeClr val="dk1"/>
              </a:buClr>
              <a:buSzPts val="2500"/>
              <a:buFont typeface="Georgia"/>
              <a:buAutoNum type="arabicPeriod"/>
            </a:pPr>
            <a:r>
              <a:rPr lang="en" sz="2500">
                <a:latin typeface="Georgia"/>
                <a:ea typeface="Georgia"/>
                <a:cs typeface="Georgia"/>
                <a:sym typeface="Georgia"/>
              </a:rPr>
              <a:t>What does his father reply? ( a full, complete answer)</a:t>
            </a:r>
            <a:endParaRPr sz="2500">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113"/>
          <p:cNvSpPr txBox="1">
            <a:spLocks noGrp="1"/>
          </p:cNvSpPr>
          <p:nvPr>
            <p:ph type="body" idx="1"/>
          </p:nvPr>
        </p:nvSpPr>
        <p:spPr>
          <a:xfrm>
            <a:off x="685800" y="1168004"/>
            <a:ext cx="7772400" cy="3404100"/>
          </a:xfrm>
          <a:prstGeom prst="rect">
            <a:avLst/>
          </a:prstGeom>
          <a:solidFill>
            <a:srgbClr val="FFFF99"/>
          </a:solidFill>
          <a:ln w="50800" cap="flat" cmpd="sng">
            <a:solidFill>
              <a:srgbClr val="FFCC00"/>
            </a:solidFill>
            <a:prstDash val="solid"/>
            <a:miter lim="800000"/>
            <a:headEnd type="none" w="sm" len="sm"/>
            <a:tailEnd type="none" w="sm" len="sm"/>
          </a:ln>
        </p:spPr>
        <p:txBody>
          <a:bodyPr spcFirstLastPara="1" wrap="square" lIns="91425" tIns="45700" rIns="91425" bIns="45700" anchor="t" anchorCtr="0">
            <a:normAutofit/>
          </a:bodyPr>
          <a:lstStyle/>
          <a:p>
            <a:pPr marL="171450" lvl="0" indent="-171450" algn="ctr" rtl="0">
              <a:lnSpc>
                <a:spcPct val="90000"/>
              </a:lnSpc>
              <a:spcBef>
                <a:spcPts val="0"/>
              </a:spcBef>
              <a:spcAft>
                <a:spcPts val="0"/>
              </a:spcAft>
              <a:buClr>
                <a:schemeClr val="dk1"/>
              </a:buClr>
              <a:buSzPts val="4400"/>
              <a:buFont typeface="Comic Sans MS"/>
              <a:buNone/>
            </a:pPr>
            <a:r>
              <a:rPr lang="en" sz="4400">
                <a:latin typeface="Comic Sans MS"/>
                <a:ea typeface="Comic Sans MS"/>
                <a:cs typeface="Comic Sans MS"/>
                <a:sym typeface="Comic Sans MS"/>
              </a:rPr>
              <a:t>El salón/La sala</a:t>
            </a:r>
            <a:endParaRPr sz="4400">
              <a:latin typeface="Comic Sans MS"/>
              <a:ea typeface="Comic Sans MS"/>
              <a:cs typeface="Comic Sans MS"/>
              <a:sym typeface="Comic Sans MS"/>
            </a:endParaRPr>
          </a:p>
        </p:txBody>
      </p:sp>
      <p:pic>
        <p:nvPicPr>
          <p:cNvPr id="1908" name="Google Shape;1908;p113" descr="En el salón comedor"/>
          <p:cNvPicPr preferRelativeResize="0"/>
          <p:nvPr/>
        </p:nvPicPr>
        <p:blipFill rotWithShape="1">
          <a:blip r:embed="rId3">
            <a:alphaModFix/>
          </a:blip>
          <a:srcRect/>
          <a:stretch/>
        </p:blipFill>
        <p:spPr>
          <a:xfrm>
            <a:off x="1258888" y="1734741"/>
            <a:ext cx="6553200" cy="26729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7">
                                            <p:txEl>
                                              <p:pRg st="0" end="0"/>
                                            </p:txEl>
                                          </p:spTgt>
                                        </p:tgtEl>
                                        <p:attrNameLst>
                                          <p:attrName>style.visibility</p:attrName>
                                        </p:attrNameLst>
                                      </p:cBhvr>
                                      <p:to>
                                        <p:strVal val="visible"/>
                                      </p:to>
                                    </p:set>
                                    <p:animEffect transition="in" filter="fade">
                                      <p:cBhvr>
                                        <p:cTn id="7" dur="1000"/>
                                        <p:tgtEl>
                                          <p:spTgt spid="19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114"/>
          <p:cNvSpPr txBox="1">
            <a:spLocks noGrp="1"/>
          </p:cNvSpPr>
          <p:nvPr>
            <p:ph type="title"/>
          </p:nvPr>
        </p:nvSpPr>
        <p:spPr>
          <a:xfrm>
            <a:off x="684213" y="411956"/>
            <a:ext cx="7772400" cy="2691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3210"/>
              <a:buNone/>
            </a:pPr>
            <a:endParaRPr sz="3600"/>
          </a:p>
        </p:txBody>
      </p:sp>
      <p:sp>
        <p:nvSpPr>
          <p:cNvPr id="1914" name="Google Shape;1914;p114"/>
          <p:cNvSpPr txBox="1">
            <a:spLocks noGrp="1"/>
          </p:cNvSpPr>
          <p:nvPr>
            <p:ph type="body" idx="1"/>
          </p:nvPr>
        </p:nvSpPr>
        <p:spPr>
          <a:xfrm>
            <a:off x="685800" y="411956"/>
            <a:ext cx="7772400" cy="4160100"/>
          </a:xfrm>
          <a:prstGeom prst="rect">
            <a:avLst/>
          </a:prstGeom>
          <a:solidFill>
            <a:srgbClr val="FFFF99"/>
          </a:solidFill>
          <a:ln w="50800" cap="flat" cmpd="sng">
            <a:solidFill>
              <a:srgbClr val="FFCC00"/>
            </a:solidFill>
            <a:prstDash val="solid"/>
            <a:miter lim="800000"/>
            <a:headEnd type="none" w="sm" len="sm"/>
            <a:tailEnd type="none" w="sm" len="sm"/>
          </a:ln>
        </p:spPr>
        <p:txBody>
          <a:bodyPr spcFirstLastPara="1" wrap="square" lIns="91425" tIns="45700" rIns="91425" bIns="45700" anchor="t" anchorCtr="0">
            <a:normAutofit/>
          </a:bodyPr>
          <a:lstStyle/>
          <a:p>
            <a:pPr marL="171450" lvl="0" indent="-171450" algn="ctr" rtl="0">
              <a:lnSpc>
                <a:spcPct val="90000"/>
              </a:lnSpc>
              <a:spcBef>
                <a:spcPts val="0"/>
              </a:spcBef>
              <a:spcAft>
                <a:spcPts val="0"/>
              </a:spcAft>
              <a:buClr>
                <a:schemeClr val="dk1"/>
              </a:buClr>
              <a:buSzPts val="4400"/>
              <a:buFont typeface="Comic Sans MS"/>
              <a:buNone/>
            </a:pPr>
            <a:r>
              <a:rPr lang="en" sz="4400">
                <a:latin typeface="Comic Sans MS"/>
                <a:ea typeface="Comic Sans MS"/>
                <a:cs typeface="Comic Sans MS"/>
                <a:sym typeface="Comic Sans MS"/>
              </a:rPr>
              <a:t>La cocina</a:t>
            </a:r>
            <a:endParaRPr/>
          </a:p>
        </p:txBody>
      </p:sp>
      <p:pic>
        <p:nvPicPr>
          <p:cNvPr id="1915" name="Google Shape;1915;p114" descr="En la cocina"/>
          <p:cNvPicPr preferRelativeResize="0"/>
          <p:nvPr/>
        </p:nvPicPr>
        <p:blipFill rotWithShape="1">
          <a:blip r:embed="rId3">
            <a:alphaModFix/>
          </a:blip>
          <a:srcRect/>
          <a:stretch/>
        </p:blipFill>
        <p:spPr>
          <a:xfrm>
            <a:off x="1331913" y="1168003"/>
            <a:ext cx="6408737" cy="307776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13"/>
                                        </p:tgtEl>
                                        <p:attrNameLst>
                                          <p:attrName>style.visibility</p:attrName>
                                        </p:attrNameLst>
                                      </p:cBhvr>
                                      <p:to>
                                        <p:strVal val="visible"/>
                                      </p:to>
                                    </p:set>
                                    <p:animEffect transition="in" filter="fade">
                                      <p:cBhvr>
                                        <p:cTn id="7" dur="600"/>
                                        <p:tgtEl>
                                          <p:spTgt spid="19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4">
                                            <p:txEl>
                                              <p:pRg st="0" end="0"/>
                                            </p:txEl>
                                          </p:spTgt>
                                        </p:tgtEl>
                                        <p:attrNameLst>
                                          <p:attrName>style.visibility</p:attrName>
                                        </p:attrNameLst>
                                      </p:cBhvr>
                                      <p:to>
                                        <p:strVal val="visible"/>
                                      </p:to>
                                    </p:set>
                                    <p:animEffect transition="in" filter="fade">
                                      <p:cBhvr>
                                        <p:cTn id="12" dur="500"/>
                                        <p:tgtEl>
                                          <p:spTgt spid="19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15"/>
          <p:cNvSpPr txBox="1">
            <a:spLocks noGrp="1"/>
          </p:cNvSpPr>
          <p:nvPr>
            <p:ph type="body" idx="1"/>
          </p:nvPr>
        </p:nvSpPr>
        <p:spPr>
          <a:xfrm>
            <a:off x="685800" y="465535"/>
            <a:ext cx="7772400" cy="4106400"/>
          </a:xfrm>
          <a:prstGeom prst="rect">
            <a:avLst/>
          </a:prstGeom>
          <a:solidFill>
            <a:srgbClr val="FFFF99"/>
          </a:solidFill>
          <a:ln w="50800" cap="flat" cmpd="sng">
            <a:solidFill>
              <a:srgbClr val="FFCC00"/>
            </a:solidFill>
            <a:prstDash val="solid"/>
            <a:miter lim="800000"/>
            <a:headEnd type="none" w="sm" len="sm"/>
            <a:tailEnd type="none" w="sm" len="sm"/>
          </a:ln>
        </p:spPr>
        <p:txBody>
          <a:bodyPr spcFirstLastPara="1" wrap="square" lIns="91425" tIns="45700" rIns="91425" bIns="45700" anchor="t" anchorCtr="0">
            <a:normAutofit/>
          </a:bodyPr>
          <a:lstStyle/>
          <a:p>
            <a:pPr marL="171450" lvl="0" indent="-171450" algn="ctr" rtl="0">
              <a:lnSpc>
                <a:spcPct val="90000"/>
              </a:lnSpc>
              <a:spcBef>
                <a:spcPts val="0"/>
              </a:spcBef>
              <a:spcAft>
                <a:spcPts val="0"/>
              </a:spcAft>
              <a:buClr>
                <a:schemeClr val="dk1"/>
              </a:buClr>
              <a:buSzPts val="4400"/>
              <a:buFont typeface="Comic Sans MS"/>
              <a:buNone/>
            </a:pPr>
            <a:r>
              <a:rPr lang="en" sz="4400">
                <a:latin typeface="Comic Sans MS"/>
                <a:ea typeface="Comic Sans MS"/>
                <a:cs typeface="Comic Sans MS"/>
                <a:sym typeface="Comic Sans MS"/>
              </a:rPr>
              <a:t>El comedor</a:t>
            </a:r>
            <a:endParaRPr/>
          </a:p>
        </p:txBody>
      </p:sp>
      <p:pic>
        <p:nvPicPr>
          <p:cNvPr id="1921" name="Google Shape;1921;p115" descr="j0399688"/>
          <p:cNvPicPr preferRelativeResize="0"/>
          <p:nvPr/>
        </p:nvPicPr>
        <p:blipFill rotWithShape="1">
          <a:blip r:embed="rId3">
            <a:alphaModFix/>
          </a:blip>
          <a:srcRect/>
          <a:stretch/>
        </p:blipFill>
        <p:spPr>
          <a:xfrm>
            <a:off x="2124075" y="1113235"/>
            <a:ext cx="4968876" cy="33206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0">
                                            <p:txEl>
                                              <p:pRg st="0" end="0"/>
                                            </p:txEl>
                                          </p:spTgt>
                                        </p:tgtEl>
                                        <p:attrNameLst>
                                          <p:attrName>style.visibility</p:attrName>
                                        </p:attrNameLst>
                                      </p:cBhvr>
                                      <p:to>
                                        <p:strVal val="visible"/>
                                      </p:to>
                                    </p:set>
                                    <p:animEffect transition="in" filter="fade">
                                      <p:cBhvr>
                                        <p:cTn id="7" dur="1000"/>
                                        <p:tgtEl>
                                          <p:spTgt spid="19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90"/>
          <p:cNvSpPr/>
          <p:nvPr/>
        </p:nvSpPr>
        <p:spPr>
          <a:xfrm>
            <a:off x="0" y="4217400"/>
            <a:ext cx="9144000" cy="926100"/>
          </a:xfrm>
          <a:prstGeom prst="rect">
            <a:avLst/>
          </a:prstGeom>
          <a:gradFill>
            <a:gsLst>
              <a:gs pos="0">
                <a:schemeClr val="lt2"/>
              </a:gs>
              <a:gs pos="75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90"/>
          <p:cNvSpPr txBox="1">
            <a:spLocks noGrp="1"/>
          </p:cNvSpPr>
          <p:nvPr>
            <p:ph type="title"/>
          </p:nvPr>
        </p:nvSpPr>
        <p:spPr>
          <a:xfrm>
            <a:off x="744875" y="578450"/>
            <a:ext cx="3781200" cy="71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a:latin typeface="Montserrat"/>
                <a:ea typeface="Montserrat"/>
                <a:cs typeface="Montserrat"/>
                <a:sym typeface="Montserrat"/>
              </a:rPr>
              <a:t>BRAINSTORM</a:t>
            </a:r>
            <a:endParaRPr sz="3600">
              <a:solidFill>
                <a:schemeClr val="lt1"/>
              </a:solidFill>
            </a:endParaRPr>
          </a:p>
        </p:txBody>
      </p:sp>
      <p:sp>
        <p:nvSpPr>
          <p:cNvPr id="1738" name="Google Shape;1738;p90"/>
          <p:cNvSpPr txBox="1">
            <a:spLocks noGrp="1"/>
          </p:cNvSpPr>
          <p:nvPr>
            <p:ph type="subTitle" idx="1"/>
          </p:nvPr>
        </p:nvSpPr>
        <p:spPr>
          <a:xfrm>
            <a:off x="713225" y="1458300"/>
            <a:ext cx="4711500" cy="22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Do you know any adjectives that can be used to describe a house?</a:t>
            </a:r>
            <a:endParaRPr sz="3200">
              <a:solidFill>
                <a:schemeClr val="lt1"/>
              </a:solidFill>
            </a:endParaRPr>
          </a:p>
        </p:txBody>
      </p:sp>
      <p:pic>
        <p:nvPicPr>
          <p:cNvPr id="1739" name="Google Shape;1739;p90"/>
          <p:cNvPicPr preferRelativeResize="0"/>
          <p:nvPr/>
        </p:nvPicPr>
        <p:blipFill>
          <a:blip r:embed="rId3">
            <a:alphaModFix/>
          </a:blip>
          <a:stretch>
            <a:fillRect/>
          </a:stretch>
        </p:blipFill>
        <p:spPr>
          <a:xfrm>
            <a:off x="5675700" y="-116700"/>
            <a:ext cx="3149102" cy="2813877"/>
          </a:xfrm>
          <a:prstGeom prst="rect">
            <a:avLst/>
          </a:prstGeom>
          <a:noFill/>
          <a:ln>
            <a:noFill/>
          </a:ln>
        </p:spPr>
      </p:pic>
      <p:pic>
        <p:nvPicPr>
          <p:cNvPr id="1740" name="Google Shape;1740;p90"/>
          <p:cNvPicPr preferRelativeResize="0"/>
          <p:nvPr/>
        </p:nvPicPr>
        <p:blipFill>
          <a:blip r:embed="rId4">
            <a:alphaModFix/>
          </a:blip>
          <a:stretch>
            <a:fillRect/>
          </a:stretch>
        </p:blipFill>
        <p:spPr>
          <a:xfrm>
            <a:off x="5424676" y="3197475"/>
            <a:ext cx="3651149" cy="1695400"/>
          </a:xfrm>
          <a:prstGeom prst="rect">
            <a:avLst/>
          </a:prstGeom>
          <a:noFill/>
          <a:ln>
            <a:noFill/>
          </a:ln>
        </p:spPr>
      </p:pic>
      <p:sp>
        <p:nvSpPr>
          <p:cNvPr id="1741" name="Google Shape;1741;p90"/>
          <p:cNvSpPr/>
          <p:nvPr/>
        </p:nvSpPr>
        <p:spPr>
          <a:xfrm>
            <a:off x="6126600" y="1293050"/>
            <a:ext cx="2247300" cy="16242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Montserrat Medium"/>
                <a:ea typeface="Montserrat Medium"/>
                <a:cs typeface="Montserrat Medium"/>
                <a:sym typeface="Montserrat Medium"/>
              </a:rPr>
              <a:t>What verb do you think we will be using?</a:t>
            </a:r>
            <a:endParaRPr sz="1800">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16"/>
          <p:cNvSpPr txBox="1">
            <a:spLocks noGrp="1"/>
          </p:cNvSpPr>
          <p:nvPr>
            <p:ph type="body" idx="1"/>
          </p:nvPr>
        </p:nvSpPr>
        <p:spPr>
          <a:xfrm>
            <a:off x="685800" y="465535"/>
            <a:ext cx="7772400" cy="4106400"/>
          </a:xfrm>
          <a:prstGeom prst="rect">
            <a:avLst/>
          </a:prstGeom>
          <a:solidFill>
            <a:srgbClr val="FFFF99"/>
          </a:solidFill>
          <a:ln w="50800" cap="flat" cmpd="sng">
            <a:solidFill>
              <a:srgbClr val="FFCC00"/>
            </a:solidFill>
            <a:prstDash val="solid"/>
            <a:miter lim="800000"/>
            <a:headEnd type="none" w="sm" len="sm"/>
            <a:tailEnd type="none" w="sm" len="sm"/>
          </a:ln>
        </p:spPr>
        <p:txBody>
          <a:bodyPr spcFirstLastPara="1" wrap="square" lIns="91425" tIns="45700" rIns="91425" bIns="45700" anchor="t" anchorCtr="0">
            <a:normAutofit/>
          </a:bodyPr>
          <a:lstStyle/>
          <a:p>
            <a:pPr marL="171450" lvl="0" indent="-171450" algn="ctr" rtl="0">
              <a:lnSpc>
                <a:spcPct val="90000"/>
              </a:lnSpc>
              <a:spcBef>
                <a:spcPts val="0"/>
              </a:spcBef>
              <a:spcAft>
                <a:spcPts val="0"/>
              </a:spcAft>
              <a:buClr>
                <a:schemeClr val="dk1"/>
              </a:buClr>
              <a:buSzPts val="4400"/>
              <a:buFont typeface="Comic Sans MS"/>
              <a:buNone/>
            </a:pPr>
            <a:r>
              <a:rPr lang="en" sz="4400">
                <a:latin typeface="Comic Sans MS"/>
                <a:ea typeface="Comic Sans MS"/>
                <a:cs typeface="Comic Sans MS"/>
                <a:sym typeface="Comic Sans MS"/>
              </a:rPr>
              <a:t>El despacho/El estudio </a:t>
            </a:r>
            <a:endParaRPr/>
          </a:p>
        </p:txBody>
      </p:sp>
      <p:pic>
        <p:nvPicPr>
          <p:cNvPr id="1928" name="Google Shape;1928;p116" descr="despacho_pdi"/>
          <p:cNvPicPr preferRelativeResize="0"/>
          <p:nvPr/>
        </p:nvPicPr>
        <p:blipFill rotWithShape="1">
          <a:blip r:embed="rId3">
            <a:alphaModFix/>
          </a:blip>
          <a:srcRect/>
          <a:stretch/>
        </p:blipFill>
        <p:spPr>
          <a:xfrm>
            <a:off x="1692275" y="1329929"/>
            <a:ext cx="5832475" cy="307776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7">
                                            <p:txEl>
                                              <p:pRg st="0" end="0"/>
                                            </p:txEl>
                                          </p:spTgt>
                                        </p:tgtEl>
                                        <p:attrNameLst>
                                          <p:attrName>style.visibility</p:attrName>
                                        </p:attrNameLst>
                                      </p:cBhvr>
                                      <p:to>
                                        <p:strVal val="visible"/>
                                      </p:to>
                                    </p:set>
                                    <p:animEffect transition="in" filter="fade">
                                      <p:cBhvr>
                                        <p:cTn id="7" dur="500"/>
                                        <p:tgtEl>
                                          <p:spTgt spid="19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117"/>
          <p:cNvSpPr txBox="1">
            <a:spLocks noGrp="1"/>
          </p:cNvSpPr>
          <p:nvPr>
            <p:ph type="body" idx="1"/>
          </p:nvPr>
        </p:nvSpPr>
        <p:spPr>
          <a:xfrm>
            <a:off x="685800" y="465535"/>
            <a:ext cx="7772400" cy="4106400"/>
          </a:xfrm>
          <a:prstGeom prst="rect">
            <a:avLst/>
          </a:prstGeom>
          <a:solidFill>
            <a:srgbClr val="FFFF99"/>
          </a:solidFill>
          <a:ln w="50800" cap="flat" cmpd="sng">
            <a:solidFill>
              <a:srgbClr val="FFCC00"/>
            </a:solidFill>
            <a:prstDash val="solid"/>
            <a:miter lim="800000"/>
            <a:headEnd type="none" w="sm" len="sm"/>
            <a:tailEnd type="none" w="sm" len="sm"/>
          </a:ln>
        </p:spPr>
        <p:txBody>
          <a:bodyPr spcFirstLastPara="1" wrap="square" lIns="91425" tIns="45700" rIns="91425" bIns="45700" anchor="t" anchorCtr="0">
            <a:normAutofit/>
          </a:bodyPr>
          <a:lstStyle/>
          <a:p>
            <a:pPr marL="171450" lvl="0" indent="-171450" algn="ctr" rtl="0">
              <a:lnSpc>
                <a:spcPct val="90000"/>
              </a:lnSpc>
              <a:spcBef>
                <a:spcPts val="0"/>
              </a:spcBef>
              <a:spcAft>
                <a:spcPts val="0"/>
              </a:spcAft>
              <a:buClr>
                <a:schemeClr val="dk1"/>
              </a:buClr>
              <a:buSzPts val="4400"/>
              <a:buFont typeface="Arial"/>
              <a:buNone/>
            </a:pPr>
            <a:r>
              <a:rPr lang="en" sz="4400">
                <a:latin typeface="Comic Sans MS"/>
                <a:ea typeface="Comic Sans MS"/>
                <a:cs typeface="Comic Sans MS"/>
                <a:sym typeface="Comic Sans MS"/>
              </a:rPr>
              <a:t>El cuarto de baño/ El baño</a:t>
            </a:r>
            <a:endParaRPr/>
          </a:p>
        </p:txBody>
      </p:sp>
      <p:pic>
        <p:nvPicPr>
          <p:cNvPr id="1934" name="Google Shape;1934;p117" descr="untitled"/>
          <p:cNvPicPr preferRelativeResize="0"/>
          <p:nvPr/>
        </p:nvPicPr>
        <p:blipFill rotWithShape="1">
          <a:blip r:embed="rId3">
            <a:alphaModFix/>
          </a:blip>
          <a:srcRect/>
          <a:stretch/>
        </p:blipFill>
        <p:spPr>
          <a:xfrm>
            <a:off x="1547813" y="1071563"/>
            <a:ext cx="4589859" cy="33361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3">
                                            <p:txEl>
                                              <p:pRg st="0" end="0"/>
                                            </p:txEl>
                                          </p:spTgt>
                                        </p:tgtEl>
                                        <p:attrNameLst>
                                          <p:attrName>style.visibility</p:attrName>
                                        </p:attrNameLst>
                                      </p:cBhvr>
                                      <p:to>
                                        <p:strVal val="visible"/>
                                      </p:to>
                                    </p:set>
                                    <p:animEffect transition="in" filter="fade">
                                      <p:cBhvr>
                                        <p:cTn id="7" dur="1000"/>
                                        <p:tgtEl>
                                          <p:spTgt spid="19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118"/>
          <p:cNvSpPr txBox="1">
            <a:spLocks noGrp="1"/>
          </p:cNvSpPr>
          <p:nvPr>
            <p:ph type="body" idx="1"/>
          </p:nvPr>
        </p:nvSpPr>
        <p:spPr>
          <a:xfrm>
            <a:off x="685800" y="519113"/>
            <a:ext cx="7772400" cy="4053000"/>
          </a:xfrm>
          <a:prstGeom prst="rect">
            <a:avLst/>
          </a:prstGeom>
          <a:solidFill>
            <a:srgbClr val="FFFF99"/>
          </a:solidFill>
          <a:ln w="50800" cap="flat" cmpd="sng">
            <a:solidFill>
              <a:srgbClr val="FFCC00"/>
            </a:solidFill>
            <a:prstDash val="solid"/>
            <a:miter lim="800000"/>
            <a:headEnd type="none" w="sm" len="sm"/>
            <a:tailEnd type="none" w="sm" len="sm"/>
          </a:ln>
        </p:spPr>
        <p:txBody>
          <a:bodyPr spcFirstLastPara="1" wrap="square" lIns="91425" tIns="45700" rIns="91425" bIns="45700" anchor="t" anchorCtr="0">
            <a:normAutofit/>
          </a:bodyPr>
          <a:lstStyle/>
          <a:p>
            <a:pPr marL="171450" lvl="0" indent="-171450" algn="ctr" rtl="0">
              <a:lnSpc>
                <a:spcPct val="90000"/>
              </a:lnSpc>
              <a:spcBef>
                <a:spcPts val="0"/>
              </a:spcBef>
              <a:spcAft>
                <a:spcPts val="0"/>
              </a:spcAft>
              <a:buClr>
                <a:schemeClr val="dk1"/>
              </a:buClr>
              <a:buSzPts val="4400"/>
              <a:buFont typeface="Comic Sans MS"/>
              <a:buNone/>
            </a:pPr>
            <a:r>
              <a:rPr lang="en" sz="4400">
                <a:latin typeface="Comic Sans MS"/>
                <a:ea typeface="Comic Sans MS"/>
                <a:cs typeface="Comic Sans MS"/>
                <a:sym typeface="Comic Sans MS"/>
              </a:rPr>
              <a:t>El dormitorio</a:t>
            </a:r>
            <a:endParaRPr/>
          </a:p>
        </p:txBody>
      </p:sp>
      <p:pic>
        <p:nvPicPr>
          <p:cNvPr id="1940" name="Google Shape;1940;p118" descr="http://www.epa.gov/kidshometour/images/bedroom.jpg"/>
          <p:cNvPicPr preferRelativeResize="0"/>
          <p:nvPr/>
        </p:nvPicPr>
        <p:blipFill rotWithShape="1">
          <a:blip r:embed="rId3">
            <a:alphaModFix/>
          </a:blip>
          <a:srcRect/>
          <a:stretch/>
        </p:blipFill>
        <p:spPr>
          <a:xfrm>
            <a:off x="1258888" y="1262063"/>
            <a:ext cx="6626225" cy="3067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9">
                                            <p:txEl>
                                              <p:pRg st="0" end="0"/>
                                            </p:txEl>
                                          </p:spTgt>
                                        </p:tgtEl>
                                        <p:attrNameLst>
                                          <p:attrName>style.visibility</p:attrName>
                                        </p:attrNameLst>
                                      </p:cBhvr>
                                      <p:to>
                                        <p:strVal val="visible"/>
                                      </p:to>
                                    </p:set>
                                    <p:animEffect transition="in" filter="fade">
                                      <p:cBhvr>
                                        <p:cTn id="7" dur="1000"/>
                                        <p:tgtEl>
                                          <p:spTgt spid="19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119"/>
          <p:cNvSpPr txBox="1">
            <a:spLocks noGrp="1"/>
          </p:cNvSpPr>
          <p:nvPr>
            <p:ph type="title"/>
          </p:nvPr>
        </p:nvSpPr>
        <p:spPr>
          <a:xfrm>
            <a:off x="685800" y="457200"/>
            <a:ext cx="7772400" cy="602400"/>
          </a:xfrm>
          <a:prstGeom prst="rect">
            <a:avLst/>
          </a:prstGeom>
          <a:solidFill>
            <a:srgbClr val="FFFF99"/>
          </a:solidFill>
          <a:ln w="50800" cap="flat" cmpd="sng">
            <a:solidFill>
              <a:srgbClr val="FFCC00"/>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 sz="4000">
                <a:latin typeface="Comic Sans MS"/>
                <a:ea typeface="Comic Sans MS"/>
                <a:cs typeface="Comic Sans MS"/>
                <a:sym typeface="Comic Sans MS"/>
              </a:rPr>
              <a:t>OTRAS PARTES DE LA CASA</a:t>
            </a:r>
            <a:endParaRPr/>
          </a:p>
        </p:txBody>
      </p:sp>
      <p:sp>
        <p:nvSpPr>
          <p:cNvPr id="1946" name="Google Shape;1946;p119"/>
          <p:cNvSpPr txBox="1">
            <a:spLocks noGrp="1"/>
          </p:cNvSpPr>
          <p:nvPr>
            <p:ph type="body" idx="1"/>
          </p:nvPr>
        </p:nvSpPr>
        <p:spPr>
          <a:xfrm>
            <a:off x="685800" y="1168004"/>
            <a:ext cx="7772400" cy="3404100"/>
          </a:xfrm>
          <a:prstGeom prst="rect">
            <a:avLst/>
          </a:prstGeom>
          <a:solidFill>
            <a:srgbClr val="FFFF99"/>
          </a:solidFill>
          <a:ln w="50800" cap="flat" cmpd="sng">
            <a:solidFill>
              <a:srgbClr val="FFCC00"/>
            </a:solidFill>
            <a:prstDash val="solid"/>
            <a:miter lim="800000"/>
            <a:headEnd type="none" w="sm" len="sm"/>
            <a:tailEnd type="none" w="sm" len="sm"/>
          </a:ln>
        </p:spPr>
        <p:txBody>
          <a:bodyPr spcFirstLastPara="1" wrap="square" lIns="91425" tIns="45700" rIns="91425" bIns="45700" anchor="t" anchorCtr="0">
            <a:normAutofit/>
          </a:bodyPr>
          <a:lstStyle/>
          <a:p>
            <a:pPr marL="171450" lvl="0" indent="-171450" algn="ctr" rtl="0">
              <a:lnSpc>
                <a:spcPct val="90000"/>
              </a:lnSpc>
              <a:spcBef>
                <a:spcPts val="0"/>
              </a:spcBef>
              <a:spcAft>
                <a:spcPts val="0"/>
              </a:spcAft>
              <a:buClr>
                <a:schemeClr val="dk1"/>
              </a:buClr>
              <a:buSzPts val="4400"/>
              <a:buFont typeface="Comic Sans MS"/>
              <a:buNone/>
            </a:pPr>
            <a:r>
              <a:rPr lang="en" sz="4400">
                <a:latin typeface="Comic Sans MS"/>
                <a:ea typeface="Comic Sans MS"/>
                <a:cs typeface="Comic Sans MS"/>
                <a:sym typeface="Comic Sans MS"/>
              </a:rPr>
              <a:t>La piscina</a:t>
            </a:r>
            <a:endParaRPr/>
          </a:p>
        </p:txBody>
      </p:sp>
      <p:pic>
        <p:nvPicPr>
          <p:cNvPr id="1947" name="Google Shape;1947;p119" descr="Palazzetto%20piscina%201"/>
          <p:cNvPicPr preferRelativeResize="0"/>
          <p:nvPr/>
        </p:nvPicPr>
        <p:blipFill rotWithShape="1">
          <a:blip r:embed="rId3">
            <a:alphaModFix/>
          </a:blip>
          <a:srcRect/>
          <a:stretch/>
        </p:blipFill>
        <p:spPr>
          <a:xfrm>
            <a:off x="1476375" y="1762125"/>
            <a:ext cx="6335713" cy="25860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6">
                                            <p:txEl>
                                              <p:pRg st="0" end="0"/>
                                            </p:txEl>
                                          </p:spTgt>
                                        </p:tgtEl>
                                        <p:attrNameLst>
                                          <p:attrName>style.visibility</p:attrName>
                                        </p:attrNameLst>
                                      </p:cBhvr>
                                      <p:to>
                                        <p:strVal val="visible"/>
                                      </p:to>
                                    </p:set>
                                    <p:animEffect transition="in" filter="fade">
                                      <p:cBhvr>
                                        <p:cTn id="7" dur="1000"/>
                                        <p:tgtEl>
                                          <p:spTgt spid="19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120"/>
          <p:cNvSpPr txBox="1">
            <a:spLocks noGrp="1"/>
          </p:cNvSpPr>
          <p:nvPr>
            <p:ph type="body" idx="1"/>
          </p:nvPr>
        </p:nvSpPr>
        <p:spPr>
          <a:xfrm>
            <a:off x="684213" y="411956"/>
            <a:ext cx="7772400" cy="4160100"/>
          </a:xfrm>
          <a:prstGeom prst="rect">
            <a:avLst/>
          </a:prstGeom>
          <a:solidFill>
            <a:srgbClr val="FFFF99"/>
          </a:solidFill>
          <a:ln w="50800" cap="flat" cmpd="sng">
            <a:solidFill>
              <a:srgbClr val="FFCC00"/>
            </a:solidFill>
            <a:prstDash val="solid"/>
            <a:miter lim="800000"/>
            <a:headEnd type="none" w="sm" len="sm"/>
            <a:tailEnd type="none" w="sm" len="sm"/>
          </a:ln>
        </p:spPr>
        <p:txBody>
          <a:bodyPr spcFirstLastPara="1" wrap="square" lIns="91425" tIns="45700" rIns="91425" bIns="45700" anchor="t" anchorCtr="0">
            <a:normAutofit/>
          </a:bodyPr>
          <a:lstStyle/>
          <a:p>
            <a:pPr marL="171450" lvl="0" indent="-171450" algn="ctr" rtl="0">
              <a:lnSpc>
                <a:spcPct val="90000"/>
              </a:lnSpc>
              <a:spcBef>
                <a:spcPts val="0"/>
              </a:spcBef>
              <a:spcAft>
                <a:spcPts val="0"/>
              </a:spcAft>
              <a:buClr>
                <a:schemeClr val="dk1"/>
              </a:buClr>
              <a:buSzPts val="4400"/>
              <a:buFont typeface="Comic Sans MS"/>
              <a:buNone/>
            </a:pPr>
            <a:r>
              <a:rPr lang="en" sz="4400">
                <a:latin typeface="Comic Sans MS"/>
                <a:ea typeface="Comic Sans MS"/>
                <a:cs typeface="Comic Sans MS"/>
                <a:sym typeface="Comic Sans MS"/>
              </a:rPr>
              <a:t>El garaje</a:t>
            </a:r>
            <a:endParaRPr/>
          </a:p>
        </p:txBody>
      </p:sp>
      <p:pic>
        <p:nvPicPr>
          <p:cNvPr id="1953" name="Google Shape;1953;p120" descr="garaje"/>
          <p:cNvPicPr preferRelativeResize="0"/>
          <p:nvPr/>
        </p:nvPicPr>
        <p:blipFill rotWithShape="1">
          <a:blip r:embed="rId3">
            <a:alphaModFix/>
          </a:blip>
          <a:srcRect/>
          <a:stretch/>
        </p:blipFill>
        <p:spPr>
          <a:xfrm>
            <a:off x="1331913" y="1275160"/>
            <a:ext cx="6553200" cy="3028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2">
                                            <p:txEl>
                                              <p:pRg st="0" end="0"/>
                                            </p:txEl>
                                          </p:spTgt>
                                        </p:tgtEl>
                                        <p:attrNameLst>
                                          <p:attrName>style.visibility</p:attrName>
                                        </p:attrNameLst>
                                      </p:cBhvr>
                                      <p:to>
                                        <p:strVal val="visible"/>
                                      </p:to>
                                    </p:set>
                                    <p:animEffect transition="in" filter="fade">
                                      <p:cBhvr>
                                        <p:cTn id="7" dur="1000"/>
                                        <p:tgtEl>
                                          <p:spTgt spid="19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21"/>
          <p:cNvSpPr txBox="1">
            <a:spLocks noGrp="1"/>
          </p:cNvSpPr>
          <p:nvPr>
            <p:ph type="body" idx="1"/>
          </p:nvPr>
        </p:nvSpPr>
        <p:spPr>
          <a:xfrm>
            <a:off x="762000" y="411956"/>
            <a:ext cx="7772400" cy="4160100"/>
          </a:xfrm>
          <a:prstGeom prst="rect">
            <a:avLst/>
          </a:prstGeom>
          <a:solidFill>
            <a:srgbClr val="FFFF99"/>
          </a:solidFill>
          <a:ln w="50800" cap="flat" cmpd="sng">
            <a:solidFill>
              <a:srgbClr val="FFCC00"/>
            </a:solidFill>
            <a:prstDash val="solid"/>
            <a:miter lim="800000"/>
            <a:headEnd type="none" w="sm" len="sm"/>
            <a:tailEnd type="none" w="sm" len="sm"/>
          </a:ln>
        </p:spPr>
        <p:txBody>
          <a:bodyPr spcFirstLastPara="1" wrap="square" lIns="91425" tIns="45700" rIns="91425" bIns="45700" anchor="t" anchorCtr="0">
            <a:normAutofit/>
          </a:bodyPr>
          <a:lstStyle/>
          <a:p>
            <a:pPr marL="171450" lvl="0" indent="-171450" algn="ctr" rtl="0">
              <a:lnSpc>
                <a:spcPct val="90000"/>
              </a:lnSpc>
              <a:spcBef>
                <a:spcPts val="0"/>
              </a:spcBef>
              <a:spcAft>
                <a:spcPts val="0"/>
              </a:spcAft>
              <a:buClr>
                <a:schemeClr val="dk1"/>
              </a:buClr>
              <a:buSzPts val="4400"/>
              <a:buFont typeface="Comic Sans MS"/>
              <a:buNone/>
            </a:pPr>
            <a:r>
              <a:rPr lang="en" sz="4400">
                <a:latin typeface="Comic Sans MS"/>
                <a:ea typeface="Comic Sans MS"/>
                <a:cs typeface="Comic Sans MS"/>
                <a:sym typeface="Comic Sans MS"/>
              </a:rPr>
              <a:t>El jardín</a:t>
            </a:r>
            <a:endParaRPr/>
          </a:p>
        </p:txBody>
      </p:sp>
      <p:pic>
        <p:nvPicPr>
          <p:cNvPr id="1959" name="Google Shape;1959;p121" descr="entreesanschico"/>
          <p:cNvPicPr preferRelativeResize="0"/>
          <p:nvPr/>
        </p:nvPicPr>
        <p:blipFill rotWithShape="1">
          <a:blip r:embed="rId3">
            <a:alphaModFix/>
          </a:blip>
          <a:srcRect/>
          <a:stretch/>
        </p:blipFill>
        <p:spPr>
          <a:xfrm>
            <a:off x="1331913" y="1113235"/>
            <a:ext cx="6553200" cy="324088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8">
                                            <p:txEl>
                                              <p:pRg st="0" end="0"/>
                                            </p:txEl>
                                          </p:spTgt>
                                        </p:tgtEl>
                                        <p:attrNameLst>
                                          <p:attrName>style.visibility</p:attrName>
                                        </p:attrNameLst>
                                      </p:cBhvr>
                                      <p:to>
                                        <p:strVal val="visible"/>
                                      </p:to>
                                    </p:set>
                                    <p:animEffect transition="in" filter="fade">
                                      <p:cBhvr>
                                        <p:cTn id="7" dur="500"/>
                                        <p:tgtEl>
                                          <p:spTgt spid="19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122"/>
          <p:cNvSpPr txBox="1">
            <a:spLocks noGrp="1"/>
          </p:cNvSpPr>
          <p:nvPr>
            <p:ph type="body" idx="1"/>
          </p:nvPr>
        </p:nvSpPr>
        <p:spPr>
          <a:xfrm>
            <a:off x="179388" y="80963"/>
            <a:ext cx="8713800" cy="4751700"/>
          </a:xfrm>
          <a:prstGeom prst="rect">
            <a:avLst/>
          </a:prstGeom>
          <a:solidFill>
            <a:srgbClr val="FFFF99"/>
          </a:solidFill>
          <a:ln w="50800" cap="flat" cmpd="sng">
            <a:solidFill>
              <a:srgbClr val="FFCC00"/>
            </a:solidFill>
            <a:prstDash val="solid"/>
            <a:miter lim="800000"/>
            <a:headEnd type="none" w="sm" len="sm"/>
            <a:tailEnd type="none" w="sm" len="sm"/>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Font typeface="Comic Sans MS"/>
              <a:buNone/>
            </a:pPr>
            <a:r>
              <a:rPr lang="en">
                <a:latin typeface="Comic Sans MS"/>
                <a:ea typeface="Comic Sans MS"/>
                <a:cs typeface="Comic Sans MS"/>
                <a:sym typeface="Comic Sans MS"/>
              </a:rPr>
              <a:t>  </a:t>
            </a:r>
            <a:r>
              <a:rPr lang="en" sz="6000">
                <a:latin typeface="Comic Sans MS"/>
                <a:ea typeface="Comic Sans MS"/>
                <a:cs typeface="Comic Sans MS"/>
                <a:sym typeface="Comic Sans MS"/>
              </a:rPr>
              <a:t>El gimnasio</a:t>
            </a:r>
            <a:endParaRPr/>
          </a:p>
          <a:p>
            <a:pPr marL="171450" lvl="0" indent="-171450" algn="l" rtl="0">
              <a:lnSpc>
                <a:spcPct val="90000"/>
              </a:lnSpc>
              <a:spcBef>
                <a:spcPts val="750"/>
              </a:spcBef>
              <a:spcAft>
                <a:spcPts val="0"/>
              </a:spcAft>
              <a:buClr>
                <a:schemeClr val="dk1"/>
              </a:buClr>
              <a:buSzPts val="2100"/>
              <a:buFont typeface="Calibri"/>
              <a:buNone/>
            </a:pPr>
            <a:endParaRPr>
              <a:latin typeface="Comic Sans MS"/>
              <a:ea typeface="Comic Sans MS"/>
              <a:cs typeface="Comic Sans MS"/>
              <a:sym typeface="Comic Sans MS"/>
            </a:endParaRPr>
          </a:p>
          <a:p>
            <a:pPr marL="171450" lvl="0" indent="-171450" algn="l" rtl="0">
              <a:lnSpc>
                <a:spcPct val="90000"/>
              </a:lnSpc>
              <a:spcBef>
                <a:spcPts val="750"/>
              </a:spcBef>
              <a:spcAft>
                <a:spcPts val="0"/>
              </a:spcAft>
              <a:buClr>
                <a:schemeClr val="dk1"/>
              </a:buClr>
              <a:buSzPts val="2100"/>
              <a:buFont typeface="Comic Sans MS"/>
              <a:buNone/>
            </a:pPr>
            <a:r>
              <a:rPr lang="en">
                <a:latin typeface="Comic Sans MS"/>
                <a:ea typeface="Comic Sans MS"/>
                <a:cs typeface="Comic Sans MS"/>
                <a:sym typeface="Comic Sans MS"/>
              </a:rPr>
              <a:t>                                         </a:t>
            </a:r>
            <a:endParaRPr/>
          </a:p>
          <a:p>
            <a:pPr marL="171450" lvl="0" indent="-171450" algn="l" rtl="0">
              <a:lnSpc>
                <a:spcPct val="90000"/>
              </a:lnSpc>
              <a:spcBef>
                <a:spcPts val="750"/>
              </a:spcBef>
              <a:spcAft>
                <a:spcPts val="0"/>
              </a:spcAft>
              <a:buClr>
                <a:schemeClr val="dk1"/>
              </a:buClr>
              <a:buSzPts val="2100"/>
              <a:buFont typeface="Calibri"/>
              <a:buNone/>
            </a:pPr>
            <a:endParaRPr>
              <a:latin typeface="Comic Sans MS"/>
              <a:ea typeface="Comic Sans MS"/>
              <a:cs typeface="Comic Sans MS"/>
              <a:sym typeface="Comic Sans MS"/>
            </a:endParaRPr>
          </a:p>
          <a:p>
            <a:pPr marL="171450" lvl="0" indent="-171450" algn="l" rtl="0">
              <a:lnSpc>
                <a:spcPct val="90000"/>
              </a:lnSpc>
              <a:spcBef>
                <a:spcPts val="750"/>
              </a:spcBef>
              <a:spcAft>
                <a:spcPts val="0"/>
              </a:spcAft>
              <a:buClr>
                <a:schemeClr val="dk1"/>
              </a:buClr>
              <a:buSzPts val="2100"/>
              <a:buFont typeface="Comic Sans MS"/>
              <a:buNone/>
            </a:pPr>
            <a:r>
              <a:rPr lang="en">
                <a:latin typeface="Comic Sans MS"/>
                <a:ea typeface="Comic Sans MS"/>
                <a:cs typeface="Comic Sans MS"/>
                <a:sym typeface="Comic Sans MS"/>
              </a:rPr>
              <a:t>		</a:t>
            </a:r>
            <a:endParaRPr/>
          </a:p>
          <a:p>
            <a:pPr marL="171450" lvl="0" indent="-171450" algn="l" rtl="0">
              <a:lnSpc>
                <a:spcPct val="90000"/>
              </a:lnSpc>
              <a:spcBef>
                <a:spcPts val="750"/>
              </a:spcBef>
              <a:spcAft>
                <a:spcPts val="0"/>
              </a:spcAft>
              <a:buClr>
                <a:schemeClr val="dk1"/>
              </a:buClr>
              <a:buSzPts val="2100"/>
              <a:buFont typeface="Comic Sans MS"/>
              <a:buNone/>
            </a:pPr>
            <a:r>
              <a:rPr lang="en">
                <a:latin typeface="Comic Sans MS"/>
                <a:ea typeface="Comic Sans MS"/>
                <a:cs typeface="Comic Sans MS"/>
                <a:sym typeface="Comic Sans MS"/>
              </a:rPr>
              <a:t>			</a:t>
            </a:r>
            <a:endParaRPr/>
          </a:p>
          <a:p>
            <a:pPr marL="171450" lvl="0" indent="-171450" algn="l" rtl="0">
              <a:lnSpc>
                <a:spcPct val="90000"/>
              </a:lnSpc>
              <a:spcBef>
                <a:spcPts val="750"/>
              </a:spcBef>
              <a:spcAft>
                <a:spcPts val="0"/>
              </a:spcAft>
              <a:buClr>
                <a:schemeClr val="dk1"/>
              </a:buClr>
              <a:buSzPts val="2100"/>
              <a:buFont typeface="Comic Sans MS"/>
              <a:buNone/>
            </a:pPr>
            <a:r>
              <a:rPr lang="en">
                <a:latin typeface="Comic Sans MS"/>
                <a:ea typeface="Comic Sans MS"/>
                <a:cs typeface="Comic Sans MS"/>
                <a:sym typeface="Comic Sans MS"/>
              </a:rPr>
              <a:t>					</a:t>
            </a:r>
            <a:endParaRPr/>
          </a:p>
          <a:p>
            <a:pPr marL="171450" lvl="0" indent="-171450" algn="l" rtl="0">
              <a:lnSpc>
                <a:spcPct val="90000"/>
              </a:lnSpc>
              <a:spcBef>
                <a:spcPts val="750"/>
              </a:spcBef>
              <a:spcAft>
                <a:spcPts val="0"/>
              </a:spcAft>
              <a:buClr>
                <a:schemeClr val="dk1"/>
              </a:buClr>
              <a:buSzPts val="2100"/>
              <a:buFont typeface="Calibri"/>
              <a:buNone/>
            </a:pPr>
            <a:endParaRPr>
              <a:latin typeface="Comic Sans MS"/>
              <a:ea typeface="Comic Sans MS"/>
              <a:cs typeface="Comic Sans MS"/>
              <a:sym typeface="Comic Sans MS"/>
            </a:endParaRPr>
          </a:p>
          <a:p>
            <a:pPr marL="171450" lvl="0" indent="-171450" algn="l" rtl="0">
              <a:lnSpc>
                <a:spcPct val="90000"/>
              </a:lnSpc>
              <a:spcBef>
                <a:spcPts val="750"/>
              </a:spcBef>
              <a:spcAft>
                <a:spcPts val="0"/>
              </a:spcAft>
              <a:buClr>
                <a:schemeClr val="dk1"/>
              </a:buClr>
              <a:buSzPts val="2100"/>
              <a:buFont typeface="Comic Sans MS"/>
              <a:buNone/>
            </a:pPr>
            <a:r>
              <a:rPr lang="en">
                <a:latin typeface="Comic Sans MS"/>
                <a:ea typeface="Comic Sans MS"/>
                <a:cs typeface="Comic Sans MS"/>
                <a:sym typeface="Comic Sans MS"/>
              </a:rPr>
              <a:t>	</a:t>
            </a:r>
            <a:endParaRPr/>
          </a:p>
        </p:txBody>
      </p:sp>
      <p:pic>
        <p:nvPicPr>
          <p:cNvPr id="1965" name="Google Shape;1965;p122" descr="Gimnasio"/>
          <p:cNvPicPr preferRelativeResize="0"/>
          <p:nvPr/>
        </p:nvPicPr>
        <p:blipFill rotWithShape="1">
          <a:blip r:embed="rId3">
            <a:alphaModFix/>
          </a:blip>
          <a:srcRect/>
          <a:stretch/>
        </p:blipFill>
        <p:spPr>
          <a:xfrm>
            <a:off x="1886225" y="911275"/>
            <a:ext cx="5300126" cy="3831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4">
                                            <p:txEl>
                                              <p:pRg st="0" end="0"/>
                                            </p:txEl>
                                          </p:spTgt>
                                        </p:tgtEl>
                                        <p:attrNameLst>
                                          <p:attrName>style.visibility</p:attrName>
                                        </p:attrNameLst>
                                      </p:cBhvr>
                                      <p:to>
                                        <p:strVal val="visible"/>
                                      </p:to>
                                    </p:set>
                                    <p:animEffect transition="in" filter="fade">
                                      <p:cBhvr>
                                        <p:cTn id="7" dur="1000"/>
                                        <p:tgtEl>
                                          <p:spTgt spid="19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64">
                                            <p:txEl>
                                              <p:pRg st="1" end="1"/>
                                            </p:txEl>
                                          </p:spTgt>
                                        </p:tgtEl>
                                        <p:attrNameLst>
                                          <p:attrName>style.visibility</p:attrName>
                                        </p:attrNameLst>
                                      </p:cBhvr>
                                      <p:to>
                                        <p:strVal val="visible"/>
                                      </p:to>
                                    </p:set>
                                    <p:animEffect transition="in" filter="fade">
                                      <p:cBhvr>
                                        <p:cTn id="12" dur="1000"/>
                                        <p:tgtEl>
                                          <p:spTgt spid="19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64">
                                            <p:txEl>
                                              <p:pRg st="2" end="2"/>
                                            </p:txEl>
                                          </p:spTgt>
                                        </p:tgtEl>
                                        <p:attrNameLst>
                                          <p:attrName>style.visibility</p:attrName>
                                        </p:attrNameLst>
                                      </p:cBhvr>
                                      <p:to>
                                        <p:strVal val="visible"/>
                                      </p:to>
                                    </p:set>
                                    <p:animEffect transition="in" filter="fade">
                                      <p:cBhvr>
                                        <p:cTn id="17" dur="1000"/>
                                        <p:tgtEl>
                                          <p:spTgt spid="19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64">
                                            <p:txEl>
                                              <p:pRg st="3" end="3"/>
                                            </p:txEl>
                                          </p:spTgt>
                                        </p:tgtEl>
                                        <p:attrNameLst>
                                          <p:attrName>style.visibility</p:attrName>
                                        </p:attrNameLst>
                                      </p:cBhvr>
                                      <p:to>
                                        <p:strVal val="visible"/>
                                      </p:to>
                                    </p:set>
                                    <p:animEffect transition="in" filter="fade">
                                      <p:cBhvr>
                                        <p:cTn id="22" dur="1000"/>
                                        <p:tgtEl>
                                          <p:spTgt spid="19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64">
                                            <p:txEl>
                                              <p:pRg st="4" end="4"/>
                                            </p:txEl>
                                          </p:spTgt>
                                        </p:tgtEl>
                                        <p:attrNameLst>
                                          <p:attrName>style.visibility</p:attrName>
                                        </p:attrNameLst>
                                      </p:cBhvr>
                                      <p:to>
                                        <p:strVal val="visible"/>
                                      </p:to>
                                    </p:set>
                                    <p:animEffect transition="in" filter="fade">
                                      <p:cBhvr>
                                        <p:cTn id="27" dur="1000"/>
                                        <p:tgtEl>
                                          <p:spTgt spid="19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64">
                                            <p:txEl>
                                              <p:pRg st="5" end="5"/>
                                            </p:txEl>
                                          </p:spTgt>
                                        </p:tgtEl>
                                        <p:attrNameLst>
                                          <p:attrName>style.visibility</p:attrName>
                                        </p:attrNameLst>
                                      </p:cBhvr>
                                      <p:to>
                                        <p:strVal val="visible"/>
                                      </p:to>
                                    </p:set>
                                    <p:animEffect transition="in" filter="fade">
                                      <p:cBhvr>
                                        <p:cTn id="32" dur="1000"/>
                                        <p:tgtEl>
                                          <p:spTgt spid="19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64">
                                            <p:txEl>
                                              <p:pRg st="6" end="6"/>
                                            </p:txEl>
                                          </p:spTgt>
                                        </p:tgtEl>
                                        <p:attrNameLst>
                                          <p:attrName>style.visibility</p:attrName>
                                        </p:attrNameLst>
                                      </p:cBhvr>
                                      <p:to>
                                        <p:strVal val="visible"/>
                                      </p:to>
                                    </p:set>
                                    <p:animEffect transition="in" filter="fade">
                                      <p:cBhvr>
                                        <p:cTn id="37" dur="1000"/>
                                        <p:tgtEl>
                                          <p:spTgt spid="196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64">
                                            <p:txEl>
                                              <p:pRg st="7" end="7"/>
                                            </p:txEl>
                                          </p:spTgt>
                                        </p:tgtEl>
                                        <p:attrNameLst>
                                          <p:attrName>style.visibility</p:attrName>
                                        </p:attrNameLst>
                                      </p:cBhvr>
                                      <p:to>
                                        <p:strVal val="visible"/>
                                      </p:to>
                                    </p:set>
                                    <p:animEffect transition="in" filter="fade">
                                      <p:cBhvr>
                                        <p:cTn id="42" dur="1000"/>
                                        <p:tgtEl>
                                          <p:spTgt spid="196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64">
                                            <p:txEl>
                                              <p:pRg st="8" end="8"/>
                                            </p:txEl>
                                          </p:spTgt>
                                        </p:tgtEl>
                                        <p:attrNameLst>
                                          <p:attrName>style.visibility</p:attrName>
                                        </p:attrNameLst>
                                      </p:cBhvr>
                                      <p:to>
                                        <p:strVal val="visible"/>
                                      </p:to>
                                    </p:set>
                                    <p:animEffect transition="in" filter="fade">
                                      <p:cBhvr>
                                        <p:cTn id="47" dur="1000"/>
                                        <p:tgtEl>
                                          <p:spTgt spid="19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9"/>
        <p:cNvGrpSpPr/>
        <p:nvPr/>
      </p:nvGrpSpPr>
      <p:grpSpPr>
        <a:xfrm>
          <a:off x="0" y="0"/>
          <a:ext cx="0" cy="0"/>
          <a:chOff x="0" y="0"/>
          <a:chExt cx="0" cy="0"/>
        </a:xfrm>
      </p:grpSpPr>
      <p:pic>
        <p:nvPicPr>
          <p:cNvPr id="1970" name="Google Shape;1970;p123"/>
          <p:cNvPicPr preferRelativeResize="0"/>
          <p:nvPr/>
        </p:nvPicPr>
        <p:blipFill>
          <a:blip r:embed="rId3">
            <a:alphaModFix/>
          </a:blip>
          <a:stretch>
            <a:fillRect/>
          </a:stretch>
        </p:blipFill>
        <p:spPr>
          <a:xfrm>
            <a:off x="0" y="0"/>
            <a:ext cx="9143998" cy="5143500"/>
          </a:xfrm>
          <a:prstGeom prst="rect">
            <a:avLst/>
          </a:prstGeom>
          <a:noFill/>
          <a:ln>
            <a:noFill/>
          </a:ln>
        </p:spPr>
      </p:pic>
      <p:grpSp>
        <p:nvGrpSpPr>
          <p:cNvPr id="1971" name="Google Shape;1971;p123"/>
          <p:cNvGrpSpPr/>
          <p:nvPr/>
        </p:nvGrpSpPr>
        <p:grpSpPr>
          <a:xfrm>
            <a:off x="550538" y="2101679"/>
            <a:ext cx="8042934" cy="940133"/>
            <a:chOff x="0" y="624630"/>
            <a:chExt cx="5175300" cy="2068500"/>
          </a:xfrm>
        </p:grpSpPr>
        <p:sp>
          <p:nvSpPr>
            <p:cNvPr id="1972" name="Google Shape;1972;p123"/>
            <p:cNvSpPr/>
            <p:nvPr/>
          </p:nvSpPr>
          <p:spPr>
            <a:xfrm>
              <a:off x="0" y="624630"/>
              <a:ext cx="5175300" cy="2068500"/>
            </a:xfrm>
            <a:prstGeom prst="roundRect">
              <a:avLst>
                <a:gd name="adj" fmla="val 16667"/>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973" name="Google Shape;1973;p123"/>
            <p:cNvSpPr txBox="1"/>
            <p:nvPr/>
          </p:nvSpPr>
          <p:spPr>
            <a:xfrm>
              <a:off x="147042" y="624636"/>
              <a:ext cx="4973400" cy="1866600"/>
            </a:xfrm>
            <a:prstGeom prst="rect">
              <a:avLst/>
            </a:prstGeom>
            <a:noFill/>
            <a:ln>
              <a:noFill/>
            </a:ln>
            <a:effectLst>
              <a:outerShdw blurRad="57150" dist="19050" dir="5400000" algn="bl" rotWithShape="0">
                <a:srgbClr val="000000">
                  <a:alpha val="50000"/>
                </a:srgbClr>
              </a:outerShdw>
            </a:effectLst>
          </p:spPr>
          <p:txBody>
            <a:bodyPr spcFirstLastPara="1" wrap="square" lIns="198100" tIns="198100" rIns="198100" bIns="198100" anchor="ctr" anchorCtr="0">
              <a:noAutofit/>
            </a:bodyPr>
            <a:lstStyle/>
            <a:p>
              <a:pPr marL="0" marR="0" lvl="0" indent="0" algn="ctr" rtl="0">
                <a:lnSpc>
                  <a:spcPct val="90000"/>
                </a:lnSpc>
                <a:spcBef>
                  <a:spcPts val="0"/>
                </a:spcBef>
                <a:spcAft>
                  <a:spcPts val="0"/>
                </a:spcAft>
                <a:buClr>
                  <a:schemeClr val="lt1"/>
                </a:buClr>
                <a:buSzPts val="5200"/>
                <a:buFont typeface="Calibri"/>
                <a:buNone/>
              </a:pPr>
              <a:r>
                <a:rPr lang="en" sz="4500" b="1" i="0" u="none" strike="noStrike" cap="none">
                  <a:solidFill>
                    <a:srgbClr val="E06666"/>
                  </a:solidFill>
                  <a:latin typeface="Raleway"/>
                  <a:ea typeface="Raleway"/>
                  <a:cs typeface="Raleway"/>
                  <a:sym typeface="Raleway"/>
                </a:rPr>
                <a:t>¿ De qué color es </a:t>
              </a:r>
              <a:r>
                <a:rPr lang="en" sz="4500" b="1">
                  <a:solidFill>
                    <a:srgbClr val="E06666"/>
                  </a:solidFill>
                  <a:latin typeface="Raleway"/>
                  <a:ea typeface="Raleway"/>
                  <a:cs typeface="Raleway"/>
                  <a:sym typeface="Raleway"/>
                </a:rPr>
                <a:t>… </a:t>
              </a:r>
              <a:r>
                <a:rPr lang="en" sz="4500" b="1" i="0" u="none" strike="noStrike" cap="none">
                  <a:solidFill>
                    <a:srgbClr val="E06666"/>
                  </a:solidFill>
                  <a:latin typeface="Raleway"/>
                  <a:ea typeface="Raleway"/>
                  <a:cs typeface="Raleway"/>
                  <a:sym typeface="Raleway"/>
                </a:rPr>
                <a:t>?</a:t>
              </a:r>
              <a:endParaRPr sz="4500" b="1" i="0" u="none" strike="noStrike" cap="none">
                <a:solidFill>
                  <a:srgbClr val="E06666"/>
                </a:solidFill>
                <a:latin typeface="Raleway"/>
                <a:ea typeface="Raleway"/>
                <a:cs typeface="Raleway"/>
                <a:sym typeface="Raleway"/>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pic>
        <p:nvPicPr>
          <p:cNvPr id="1978" name="Google Shape;1978;p124"/>
          <p:cNvPicPr preferRelativeResize="0"/>
          <p:nvPr/>
        </p:nvPicPr>
        <p:blipFill>
          <a:blip r:embed="rId3">
            <a:alphaModFix/>
          </a:blip>
          <a:stretch>
            <a:fillRect/>
          </a:stretch>
        </p:blipFill>
        <p:spPr>
          <a:xfrm>
            <a:off x="828675" y="76200"/>
            <a:ext cx="7486650" cy="4991100"/>
          </a:xfrm>
          <a:prstGeom prst="rect">
            <a:avLst/>
          </a:prstGeom>
          <a:noFill/>
          <a:ln>
            <a:noFill/>
          </a:ln>
        </p:spPr>
      </p:pic>
      <p:sp>
        <p:nvSpPr>
          <p:cNvPr id="1979" name="Google Shape;1979;p124"/>
          <p:cNvSpPr/>
          <p:nvPr/>
        </p:nvSpPr>
        <p:spPr>
          <a:xfrm>
            <a:off x="225600" y="4301300"/>
            <a:ext cx="2075400" cy="66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Montserrat Medium"/>
                <a:ea typeface="Montserrat Medium"/>
                <a:cs typeface="Montserrat Medium"/>
                <a:sym typeface="Montserrat Medium"/>
              </a:rPr>
              <a:t>Las serpientes</a:t>
            </a:r>
            <a:endParaRPr sz="2100">
              <a:latin typeface="Montserrat Medium"/>
              <a:ea typeface="Montserrat Medium"/>
              <a:cs typeface="Montserrat Medium"/>
              <a:sym typeface="Montserrat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pic>
        <p:nvPicPr>
          <p:cNvPr id="1984" name="Google Shape;1984;p125"/>
          <p:cNvPicPr preferRelativeResize="0"/>
          <p:nvPr/>
        </p:nvPicPr>
        <p:blipFill>
          <a:blip r:embed="rId3">
            <a:alphaModFix/>
          </a:blip>
          <a:stretch>
            <a:fillRect/>
          </a:stretch>
        </p:blipFill>
        <p:spPr>
          <a:xfrm>
            <a:off x="932975" y="158913"/>
            <a:ext cx="7278050" cy="4825675"/>
          </a:xfrm>
          <a:prstGeom prst="rect">
            <a:avLst/>
          </a:prstGeom>
          <a:noFill/>
          <a:ln>
            <a:noFill/>
          </a:ln>
        </p:spPr>
      </p:pic>
      <p:sp>
        <p:nvSpPr>
          <p:cNvPr id="1985" name="Google Shape;1985;p125"/>
          <p:cNvSpPr/>
          <p:nvPr/>
        </p:nvSpPr>
        <p:spPr>
          <a:xfrm>
            <a:off x="225600" y="4301300"/>
            <a:ext cx="2075400" cy="66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Montserrat Medium"/>
                <a:ea typeface="Montserrat Medium"/>
                <a:cs typeface="Montserrat Medium"/>
                <a:sym typeface="Montserrat Medium"/>
              </a:rPr>
              <a:t>El gato</a:t>
            </a:r>
            <a:endParaRPr sz="2100">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91"/>
          <p:cNvSpPr txBox="1">
            <a:spLocks noGrp="1"/>
          </p:cNvSpPr>
          <p:nvPr>
            <p:ph type="title"/>
          </p:nvPr>
        </p:nvSpPr>
        <p:spPr>
          <a:xfrm>
            <a:off x="62750" y="697650"/>
            <a:ext cx="3151800" cy="324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When you look at this picture, what are some adjectives that come to mind to describe a house?</a:t>
            </a:r>
            <a:endParaRPr/>
          </a:p>
        </p:txBody>
      </p:sp>
      <p:pic>
        <p:nvPicPr>
          <p:cNvPr id="1747" name="Google Shape;1747;p91"/>
          <p:cNvPicPr preferRelativeResize="0"/>
          <p:nvPr/>
        </p:nvPicPr>
        <p:blipFill>
          <a:blip r:embed="rId3">
            <a:alphaModFix/>
          </a:blip>
          <a:stretch>
            <a:fillRect/>
          </a:stretch>
        </p:blipFill>
        <p:spPr>
          <a:xfrm>
            <a:off x="3228330" y="224875"/>
            <a:ext cx="5800144" cy="40020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pic>
        <p:nvPicPr>
          <p:cNvPr id="1990" name="Google Shape;1990;p126"/>
          <p:cNvPicPr preferRelativeResize="0"/>
          <p:nvPr/>
        </p:nvPicPr>
        <p:blipFill>
          <a:blip r:embed="rId3">
            <a:alphaModFix/>
          </a:blip>
          <a:stretch>
            <a:fillRect/>
          </a:stretch>
        </p:blipFill>
        <p:spPr>
          <a:xfrm>
            <a:off x="2709125" y="0"/>
            <a:ext cx="3422781" cy="5143500"/>
          </a:xfrm>
          <a:prstGeom prst="rect">
            <a:avLst/>
          </a:prstGeom>
          <a:noFill/>
          <a:ln>
            <a:noFill/>
          </a:ln>
        </p:spPr>
      </p:pic>
      <p:sp>
        <p:nvSpPr>
          <p:cNvPr id="1991" name="Google Shape;1991;p126"/>
          <p:cNvSpPr/>
          <p:nvPr/>
        </p:nvSpPr>
        <p:spPr>
          <a:xfrm>
            <a:off x="225600" y="4301300"/>
            <a:ext cx="2075400" cy="66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Montserrat Medium"/>
                <a:ea typeface="Montserrat Medium"/>
                <a:cs typeface="Montserrat Medium"/>
                <a:sym typeface="Montserrat Medium"/>
              </a:rPr>
              <a:t>El pájaro </a:t>
            </a:r>
            <a:endParaRPr sz="2100">
              <a:latin typeface="Montserrat Medium"/>
              <a:ea typeface="Montserrat Medium"/>
              <a:cs typeface="Montserrat Medium"/>
              <a:sym typeface="Montserrat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pic>
        <p:nvPicPr>
          <p:cNvPr id="1996" name="Google Shape;1996;p127"/>
          <p:cNvPicPr preferRelativeResize="0"/>
          <p:nvPr/>
        </p:nvPicPr>
        <p:blipFill>
          <a:blip r:embed="rId3">
            <a:alphaModFix/>
          </a:blip>
          <a:stretch>
            <a:fillRect/>
          </a:stretch>
        </p:blipFill>
        <p:spPr>
          <a:xfrm>
            <a:off x="0" y="421100"/>
            <a:ext cx="4696025" cy="3549325"/>
          </a:xfrm>
          <a:prstGeom prst="rect">
            <a:avLst/>
          </a:prstGeom>
          <a:noFill/>
          <a:ln>
            <a:noFill/>
          </a:ln>
        </p:spPr>
      </p:pic>
      <p:sp>
        <p:nvSpPr>
          <p:cNvPr id="1997" name="Google Shape;1997;p127"/>
          <p:cNvSpPr/>
          <p:nvPr/>
        </p:nvSpPr>
        <p:spPr>
          <a:xfrm>
            <a:off x="225600" y="4301300"/>
            <a:ext cx="2075400" cy="66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Montserrat Medium"/>
                <a:ea typeface="Montserrat Medium"/>
                <a:cs typeface="Montserrat Medium"/>
                <a:sym typeface="Montserrat Medium"/>
              </a:rPr>
              <a:t>Los perros</a:t>
            </a:r>
            <a:endParaRPr sz="2100">
              <a:latin typeface="Montserrat Medium"/>
              <a:ea typeface="Montserrat Medium"/>
              <a:cs typeface="Montserrat Medium"/>
              <a:sym typeface="Montserrat Medium"/>
            </a:endParaRPr>
          </a:p>
        </p:txBody>
      </p:sp>
      <p:pic>
        <p:nvPicPr>
          <p:cNvPr id="1998" name="Google Shape;1998;p127"/>
          <p:cNvPicPr preferRelativeResize="0"/>
          <p:nvPr/>
        </p:nvPicPr>
        <p:blipFill>
          <a:blip r:embed="rId3">
            <a:alphaModFix/>
          </a:blip>
          <a:stretch>
            <a:fillRect/>
          </a:stretch>
        </p:blipFill>
        <p:spPr>
          <a:xfrm>
            <a:off x="3611475" y="421100"/>
            <a:ext cx="4696025" cy="3549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2"/>
        <p:cNvGrpSpPr/>
        <p:nvPr/>
      </p:nvGrpSpPr>
      <p:grpSpPr>
        <a:xfrm>
          <a:off x="0" y="0"/>
          <a:ext cx="0" cy="0"/>
          <a:chOff x="0" y="0"/>
          <a:chExt cx="0" cy="0"/>
        </a:xfrm>
      </p:grpSpPr>
      <p:sp>
        <p:nvSpPr>
          <p:cNvPr id="2003" name="Google Shape;2003;p128"/>
          <p:cNvSpPr txBox="1">
            <a:spLocks noGrp="1"/>
          </p:cNvSpPr>
          <p:nvPr>
            <p:ph type="title"/>
          </p:nvPr>
        </p:nvSpPr>
        <p:spPr>
          <a:xfrm>
            <a:off x="2102088" y="-2"/>
            <a:ext cx="4939800" cy="679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50179"/>
              <a:buNone/>
            </a:pPr>
            <a:r>
              <a:rPr lang="en" sz="3100">
                <a:solidFill>
                  <a:srgbClr val="337964"/>
                </a:solidFill>
                <a:latin typeface="Alfa Slab One"/>
                <a:ea typeface="Alfa Slab One"/>
                <a:cs typeface="Alfa Slab One"/>
                <a:sym typeface="Alfa Slab One"/>
              </a:rPr>
              <a:t>Let’s revisit this dialogue</a:t>
            </a:r>
            <a:endParaRPr>
              <a:solidFill>
                <a:srgbClr val="337964"/>
              </a:solidFill>
              <a:latin typeface="Alfa Slab One"/>
              <a:ea typeface="Alfa Slab One"/>
              <a:cs typeface="Alfa Slab One"/>
              <a:sym typeface="Alfa Slab One"/>
            </a:endParaRPr>
          </a:p>
        </p:txBody>
      </p:sp>
      <p:cxnSp>
        <p:nvCxnSpPr>
          <p:cNvPr id="2004" name="Google Shape;2004;p128"/>
          <p:cNvCxnSpPr/>
          <p:nvPr/>
        </p:nvCxnSpPr>
        <p:spPr>
          <a:xfrm>
            <a:off x="-12" y="826700"/>
            <a:ext cx="9122400" cy="14400"/>
          </a:xfrm>
          <a:prstGeom prst="straightConnector1">
            <a:avLst/>
          </a:prstGeom>
          <a:noFill/>
          <a:ln w="19050" cap="flat" cmpd="sng">
            <a:solidFill>
              <a:srgbClr val="0DE547"/>
            </a:solidFill>
            <a:prstDash val="solid"/>
            <a:miter lim="800000"/>
            <a:headEnd type="none" w="sm" len="sm"/>
            <a:tailEnd type="none" w="sm" len="sm"/>
          </a:ln>
        </p:spPr>
      </p:cxnSp>
      <p:pic>
        <p:nvPicPr>
          <p:cNvPr id="2005" name="Google Shape;2005;p128"/>
          <p:cNvPicPr preferRelativeResize="0"/>
          <p:nvPr/>
        </p:nvPicPr>
        <p:blipFill rotWithShape="1">
          <a:blip r:embed="rId3">
            <a:alphaModFix/>
          </a:blip>
          <a:srcRect l="4977" t="3995" r="3856" b="3949"/>
          <a:stretch/>
        </p:blipFill>
        <p:spPr>
          <a:xfrm>
            <a:off x="606788" y="826702"/>
            <a:ext cx="7908818" cy="4316799"/>
          </a:xfrm>
          <a:prstGeom prst="rect">
            <a:avLst/>
          </a:prstGeom>
          <a:noFill/>
          <a:ln>
            <a:noFill/>
          </a:ln>
        </p:spPr>
      </p:pic>
      <p:pic>
        <p:nvPicPr>
          <p:cNvPr id="2006" name="Google Shape;2006;p128" title="04 Track 4.mp3">
            <a:hlinkClick r:id="rId4"/>
          </p:cNvPr>
          <p:cNvPicPr preferRelativeResize="0"/>
          <p:nvPr/>
        </p:nvPicPr>
        <p:blipFill>
          <a:blip r:embed="rId5">
            <a:alphaModFix/>
          </a:blip>
          <a:stretch>
            <a:fillRect/>
          </a:stretch>
        </p:blipFill>
        <p:spPr>
          <a:xfrm>
            <a:off x="7968825" y="0"/>
            <a:ext cx="1021925" cy="1021925"/>
          </a:xfrm>
          <a:prstGeom prst="rect">
            <a:avLst/>
          </a:prstGeom>
          <a:noFill/>
          <a:ln>
            <a:noFill/>
          </a:ln>
          <a:effectLst>
            <a:outerShdw blurRad="57150" dist="19050" dir="5400000" algn="bl" rotWithShape="0">
              <a:srgbClr val="337964">
                <a:alpha val="50000"/>
              </a:srgbClr>
            </a:outerShdw>
          </a:effectLst>
        </p:spPr>
      </p:pic>
      <p:sp>
        <p:nvSpPr>
          <p:cNvPr id="2007" name="Google Shape;2007;p128"/>
          <p:cNvSpPr/>
          <p:nvPr/>
        </p:nvSpPr>
        <p:spPr>
          <a:xfrm>
            <a:off x="4391525" y="2834650"/>
            <a:ext cx="2015400" cy="30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2008" name="Google Shape;2008;p128"/>
          <p:cNvSpPr/>
          <p:nvPr/>
        </p:nvSpPr>
        <p:spPr>
          <a:xfrm>
            <a:off x="4256150" y="1987200"/>
            <a:ext cx="2091300" cy="30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Medium"/>
                <a:ea typeface="Montserrat Medium"/>
                <a:cs typeface="Montserrat Medium"/>
                <a:sym typeface="Montserrat Medium"/>
              </a:rPr>
              <a:t> </a:t>
            </a:r>
            <a:endParaRPr>
              <a:latin typeface="Montserrat Medium"/>
              <a:ea typeface="Montserrat Medium"/>
              <a:cs typeface="Montserrat Medium"/>
              <a:sym typeface="Montserrat Medium"/>
            </a:endParaRPr>
          </a:p>
        </p:txBody>
      </p:sp>
      <p:sp>
        <p:nvSpPr>
          <p:cNvPr id="2009" name="Google Shape;2009;p128"/>
          <p:cNvSpPr/>
          <p:nvPr/>
        </p:nvSpPr>
        <p:spPr>
          <a:xfrm>
            <a:off x="2859475" y="4543950"/>
            <a:ext cx="2509500" cy="30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2010" name="Google Shape;2010;p128"/>
          <p:cNvSpPr/>
          <p:nvPr/>
        </p:nvSpPr>
        <p:spPr>
          <a:xfrm>
            <a:off x="6718950" y="2114300"/>
            <a:ext cx="2091300" cy="124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Montserrat"/>
                <a:ea typeface="Montserrat"/>
                <a:cs typeface="Montserrat"/>
                <a:sym typeface="Montserrat"/>
              </a:rPr>
              <a:t>What do you think the phrases in the red boxes mean?</a:t>
            </a:r>
            <a:endParaRPr sz="1600" b="1">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4"/>
        <p:cNvGrpSpPr/>
        <p:nvPr/>
      </p:nvGrpSpPr>
      <p:grpSpPr>
        <a:xfrm>
          <a:off x="0" y="0"/>
          <a:ext cx="0" cy="0"/>
          <a:chOff x="0" y="0"/>
          <a:chExt cx="0" cy="0"/>
        </a:xfrm>
      </p:grpSpPr>
      <p:sp>
        <p:nvSpPr>
          <p:cNvPr id="2015" name="Google Shape;2015;p129"/>
          <p:cNvSpPr txBox="1">
            <a:spLocks noGrp="1"/>
          </p:cNvSpPr>
          <p:nvPr>
            <p:ph type="title"/>
          </p:nvPr>
        </p:nvSpPr>
        <p:spPr>
          <a:xfrm>
            <a:off x="2102088" y="-2"/>
            <a:ext cx="4939800" cy="679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50179"/>
              <a:buNone/>
            </a:pPr>
            <a:r>
              <a:rPr lang="en" sz="3100">
                <a:solidFill>
                  <a:srgbClr val="337964"/>
                </a:solidFill>
                <a:latin typeface="Alfa Slab One"/>
                <a:ea typeface="Alfa Slab One"/>
                <a:cs typeface="Alfa Slab One"/>
                <a:sym typeface="Alfa Slab One"/>
              </a:rPr>
              <a:t>Me gusta/No me gusta</a:t>
            </a:r>
            <a:endParaRPr>
              <a:solidFill>
                <a:srgbClr val="337964"/>
              </a:solidFill>
              <a:latin typeface="Alfa Slab One"/>
              <a:ea typeface="Alfa Slab One"/>
              <a:cs typeface="Alfa Slab One"/>
              <a:sym typeface="Alfa Slab One"/>
            </a:endParaRPr>
          </a:p>
        </p:txBody>
      </p:sp>
      <p:cxnSp>
        <p:nvCxnSpPr>
          <p:cNvPr id="2016" name="Google Shape;2016;p129"/>
          <p:cNvCxnSpPr/>
          <p:nvPr/>
        </p:nvCxnSpPr>
        <p:spPr>
          <a:xfrm>
            <a:off x="-12" y="826700"/>
            <a:ext cx="9122400" cy="14400"/>
          </a:xfrm>
          <a:prstGeom prst="straightConnector1">
            <a:avLst/>
          </a:prstGeom>
          <a:noFill/>
          <a:ln w="19050" cap="flat" cmpd="sng">
            <a:solidFill>
              <a:srgbClr val="0DE547"/>
            </a:solidFill>
            <a:prstDash val="solid"/>
            <a:miter lim="800000"/>
            <a:headEnd type="none" w="sm" len="sm"/>
            <a:tailEnd type="none" w="sm" len="sm"/>
          </a:ln>
        </p:spPr>
      </p:cxnSp>
      <p:sp>
        <p:nvSpPr>
          <p:cNvPr id="2017" name="Google Shape;2017;p129"/>
          <p:cNvSpPr txBox="1">
            <a:spLocks noGrp="1"/>
          </p:cNvSpPr>
          <p:nvPr>
            <p:ph type="body" idx="1"/>
          </p:nvPr>
        </p:nvSpPr>
        <p:spPr>
          <a:xfrm>
            <a:off x="452875" y="1152225"/>
            <a:ext cx="8425200" cy="3829500"/>
          </a:xfrm>
          <a:prstGeom prst="rect">
            <a:avLst/>
          </a:prstGeom>
          <a:noFill/>
          <a:ln>
            <a:noFill/>
          </a:ln>
        </p:spPr>
        <p:txBody>
          <a:bodyPr spcFirstLastPara="1" wrap="square" lIns="91425" tIns="45700" rIns="91425" bIns="45700" anchor="t" anchorCtr="0">
            <a:noAutofit/>
          </a:bodyPr>
          <a:lstStyle/>
          <a:p>
            <a:pPr marL="457200" lvl="0" indent="-476250" algn="l" rtl="0">
              <a:lnSpc>
                <a:spcPct val="150000"/>
              </a:lnSpc>
              <a:spcBef>
                <a:spcPts val="750"/>
              </a:spcBef>
              <a:spcAft>
                <a:spcPts val="0"/>
              </a:spcAft>
              <a:buSzPts val="2700"/>
              <a:buFont typeface="Georgia"/>
              <a:buAutoNum type="arabicPeriod"/>
            </a:pPr>
            <a:r>
              <a:rPr lang="en" sz="2700">
                <a:latin typeface="Georgia"/>
                <a:ea typeface="Georgia"/>
                <a:cs typeface="Georgia"/>
                <a:sym typeface="Georgia"/>
              </a:rPr>
              <a:t>Me gusta - I like it</a:t>
            </a:r>
            <a:endParaRPr sz="2700">
              <a:latin typeface="Georgia"/>
              <a:ea typeface="Georgia"/>
              <a:cs typeface="Georgia"/>
              <a:sym typeface="Georgia"/>
            </a:endParaRPr>
          </a:p>
          <a:p>
            <a:pPr marL="457200" lvl="0" indent="-476250" algn="l" rtl="0">
              <a:lnSpc>
                <a:spcPct val="150000"/>
              </a:lnSpc>
              <a:spcBef>
                <a:spcPts val="750"/>
              </a:spcBef>
              <a:spcAft>
                <a:spcPts val="0"/>
              </a:spcAft>
              <a:buSzPts val="2700"/>
              <a:buFont typeface="Georgia"/>
              <a:buAutoNum type="arabicPeriod"/>
            </a:pPr>
            <a:r>
              <a:rPr lang="en" sz="2700">
                <a:latin typeface="Georgia"/>
                <a:ea typeface="Georgia"/>
                <a:cs typeface="Georgia"/>
                <a:sym typeface="Georgia"/>
              </a:rPr>
              <a:t>When a singular thing or person pleases me, I say </a:t>
            </a:r>
            <a:r>
              <a:rPr lang="en" sz="2700" b="1">
                <a:latin typeface="Georgia"/>
                <a:ea typeface="Georgia"/>
                <a:cs typeface="Georgia"/>
                <a:sym typeface="Georgia"/>
              </a:rPr>
              <a:t>me gusta</a:t>
            </a:r>
            <a:r>
              <a:rPr lang="en" sz="2700">
                <a:latin typeface="Georgia"/>
                <a:ea typeface="Georgia"/>
                <a:cs typeface="Georgia"/>
                <a:sym typeface="Georgia"/>
              </a:rPr>
              <a:t>. </a:t>
            </a:r>
            <a:endParaRPr sz="2700">
              <a:latin typeface="Georgia"/>
              <a:ea typeface="Georgia"/>
              <a:cs typeface="Georgia"/>
              <a:sym typeface="Georgia"/>
            </a:endParaRPr>
          </a:p>
          <a:p>
            <a:pPr marL="457200" lvl="0" indent="0" algn="l" rtl="0">
              <a:lnSpc>
                <a:spcPct val="150000"/>
              </a:lnSpc>
              <a:spcBef>
                <a:spcPts val="750"/>
              </a:spcBef>
              <a:spcAft>
                <a:spcPts val="0"/>
              </a:spcAft>
              <a:buNone/>
            </a:pPr>
            <a:r>
              <a:rPr lang="en" sz="2700" b="1">
                <a:solidFill>
                  <a:schemeClr val="accent6"/>
                </a:solidFill>
                <a:latin typeface="Georgia"/>
                <a:ea typeface="Georgia"/>
                <a:cs typeface="Georgia"/>
                <a:sym typeface="Georgia"/>
              </a:rPr>
              <a:t>Me gusta la casa</a:t>
            </a:r>
            <a:r>
              <a:rPr lang="en" sz="2700" b="1">
                <a:latin typeface="Georgia"/>
                <a:ea typeface="Georgia"/>
                <a:cs typeface="Georgia"/>
                <a:sym typeface="Georgia"/>
              </a:rPr>
              <a:t> </a:t>
            </a:r>
            <a:r>
              <a:rPr lang="en" sz="2700">
                <a:latin typeface="Georgia"/>
                <a:ea typeface="Georgia"/>
                <a:cs typeface="Georgia"/>
                <a:sym typeface="Georgia"/>
              </a:rPr>
              <a:t>- I like the house</a:t>
            </a:r>
            <a:endParaRPr sz="2700">
              <a:latin typeface="Georgia"/>
              <a:ea typeface="Georgia"/>
              <a:cs typeface="Georgia"/>
              <a:sym typeface="Georgia"/>
            </a:endParaRPr>
          </a:p>
          <a:p>
            <a:pPr marL="457200" lvl="0" indent="0" algn="l" rtl="0">
              <a:lnSpc>
                <a:spcPct val="150000"/>
              </a:lnSpc>
              <a:spcBef>
                <a:spcPts val="750"/>
              </a:spcBef>
              <a:spcAft>
                <a:spcPts val="0"/>
              </a:spcAft>
              <a:buNone/>
            </a:pPr>
            <a:r>
              <a:rPr lang="en" sz="2700" b="1">
                <a:latin typeface="Georgia"/>
                <a:ea typeface="Georgia"/>
                <a:cs typeface="Georgia"/>
                <a:sym typeface="Georgia"/>
              </a:rPr>
              <a:t>Me gusta.</a:t>
            </a:r>
            <a:r>
              <a:rPr lang="en" sz="2700">
                <a:latin typeface="Georgia"/>
                <a:ea typeface="Georgia"/>
                <a:cs typeface="Georgia"/>
                <a:sym typeface="Georgia"/>
              </a:rPr>
              <a:t> - I like it</a:t>
            </a:r>
            <a:endParaRPr sz="2700">
              <a:latin typeface="Georgia"/>
              <a:ea typeface="Georgia"/>
              <a:cs typeface="Georgia"/>
              <a:sym typeface="Georgia"/>
            </a:endParaRPr>
          </a:p>
          <a:p>
            <a:pPr marL="457200" lvl="0" indent="0" algn="l" rtl="0">
              <a:lnSpc>
                <a:spcPct val="150000"/>
              </a:lnSpc>
              <a:spcBef>
                <a:spcPts val="750"/>
              </a:spcBef>
              <a:spcAft>
                <a:spcPts val="0"/>
              </a:spcAft>
              <a:buNone/>
            </a:pPr>
            <a:r>
              <a:rPr lang="en" sz="2700" b="1">
                <a:latin typeface="Georgia"/>
                <a:ea typeface="Georgia"/>
                <a:cs typeface="Georgia"/>
                <a:sym typeface="Georgia"/>
              </a:rPr>
              <a:t>No me gusta la casa</a:t>
            </a:r>
            <a:r>
              <a:rPr lang="en" sz="2700">
                <a:latin typeface="Georgia"/>
                <a:ea typeface="Georgia"/>
                <a:cs typeface="Georgia"/>
                <a:sym typeface="Georgia"/>
              </a:rPr>
              <a:t> - I don’t like the house</a:t>
            </a:r>
            <a:endParaRPr sz="2700">
              <a:latin typeface="Georgia"/>
              <a:ea typeface="Georgia"/>
              <a:cs typeface="Georgia"/>
              <a:sym typeface="Georgia"/>
            </a:endParaRPr>
          </a:p>
          <a:p>
            <a:pPr marL="457200" lvl="0" indent="0" algn="l" rtl="0">
              <a:lnSpc>
                <a:spcPct val="150000"/>
              </a:lnSpc>
              <a:spcBef>
                <a:spcPts val="750"/>
              </a:spcBef>
              <a:spcAft>
                <a:spcPts val="0"/>
              </a:spcAft>
              <a:buNone/>
            </a:pPr>
            <a:r>
              <a:rPr lang="en" sz="2700" b="1">
                <a:latin typeface="Georgia"/>
                <a:ea typeface="Georgia"/>
                <a:cs typeface="Georgia"/>
                <a:sym typeface="Georgia"/>
              </a:rPr>
              <a:t>No me gusta.</a:t>
            </a:r>
            <a:r>
              <a:rPr lang="en" sz="2700">
                <a:latin typeface="Georgia"/>
                <a:ea typeface="Georgia"/>
                <a:cs typeface="Georgia"/>
                <a:sym typeface="Georgia"/>
              </a:rPr>
              <a:t> - I don’t like it</a:t>
            </a:r>
            <a:endParaRPr sz="2700">
              <a:latin typeface="Georgia"/>
              <a:ea typeface="Georgia"/>
              <a:cs typeface="Georgia"/>
              <a:sym typeface="Georgi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1"/>
        <p:cNvGrpSpPr/>
        <p:nvPr/>
      </p:nvGrpSpPr>
      <p:grpSpPr>
        <a:xfrm>
          <a:off x="0" y="0"/>
          <a:ext cx="0" cy="0"/>
          <a:chOff x="0" y="0"/>
          <a:chExt cx="0" cy="0"/>
        </a:xfrm>
      </p:grpSpPr>
      <p:sp>
        <p:nvSpPr>
          <p:cNvPr id="2022" name="Google Shape;2022;p130"/>
          <p:cNvSpPr txBox="1">
            <a:spLocks noGrp="1"/>
          </p:cNvSpPr>
          <p:nvPr>
            <p:ph type="title"/>
          </p:nvPr>
        </p:nvSpPr>
        <p:spPr>
          <a:xfrm>
            <a:off x="2102088" y="-2"/>
            <a:ext cx="4939800" cy="679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50179"/>
              <a:buNone/>
            </a:pPr>
            <a:r>
              <a:rPr lang="en" sz="3100">
                <a:solidFill>
                  <a:srgbClr val="337964"/>
                </a:solidFill>
                <a:latin typeface="Alfa Slab One"/>
                <a:ea typeface="Alfa Slab One"/>
                <a:cs typeface="Alfa Slab One"/>
                <a:sym typeface="Alfa Slab One"/>
              </a:rPr>
              <a:t>Me gusta/No me gusta</a:t>
            </a:r>
            <a:endParaRPr>
              <a:solidFill>
                <a:srgbClr val="337964"/>
              </a:solidFill>
              <a:latin typeface="Alfa Slab One"/>
              <a:ea typeface="Alfa Slab One"/>
              <a:cs typeface="Alfa Slab One"/>
              <a:sym typeface="Alfa Slab One"/>
            </a:endParaRPr>
          </a:p>
        </p:txBody>
      </p:sp>
      <p:cxnSp>
        <p:nvCxnSpPr>
          <p:cNvPr id="2023" name="Google Shape;2023;p130"/>
          <p:cNvCxnSpPr/>
          <p:nvPr/>
        </p:nvCxnSpPr>
        <p:spPr>
          <a:xfrm>
            <a:off x="-12" y="826700"/>
            <a:ext cx="9122400" cy="14400"/>
          </a:xfrm>
          <a:prstGeom prst="straightConnector1">
            <a:avLst/>
          </a:prstGeom>
          <a:noFill/>
          <a:ln w="19050" cap="flat" cmpd="sng">
            <a:solidFill>
              <a:srgbClr val="0DE547"/>
            </a:solidFill>
            <a:prstDash val="solid"/>
            <a:miter lim="800000"/>
            <a:headEnd type="none" w="sm" len="sm"/>
            <a:tailEnd type="none" w="sm" len="sm"/>
          </a:ln>
        </p:spPr>
      </p:cxnSp>
      <p:pic>
        <p:nvPicPr>
          <p:cNvPr id="2024" name="Google Shape;2024;p130"/>
          <p:cNvPicPr preferRelativeResize="0"/>
          <p:nvPr/>
        </p:nvPicPr>
        <p:blipFill>
          <a:blip r:embed="rId3">
            <a:alphaModFix/>
          </a:blip>
          <a:stretch>
            <a:fillRect/>
          </a:stretch>
        </p:blipFill>
        <p:spPr>
          <a:xfrm>
            <a:off x="2535100" y="841100"/>
            <a:ext cx="4073799" cy="4073799"/>
          </a:xfrm>
          <a:prstGeom prst="rect">
            <a:avLst/>
          </a:prstGeom>
          <a:noFill/>
          <a:ln>
            <a:noFill/>
          </a:ln>
        </p:spPr>
      </p:pic>
      <p:sp>
        <p:nvSpPr>
          <p:cNvPr id="2025" name="Google Shape;2025;p130"/>
          <p:cNvSpPr/>
          <p:nvPr/>
        </p:nvSpPr>
        <p:spPr>
          <a:xfrm>
            <a:off x="180475" y="2466475"/>
            <a:ext cx="1849800" cy="1188000"/>
          </a:xfrm>
          <a:prstGeom prst="roundRect">
            <a:avLst>
              <a:gd name="adj" fmla="val 16667"/>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Calibri"/>
                <a:ea typeface="Calibri"/>
                <a:cs typeface="Calibri"/>
                <a:sym typeface="Calibri"/>
              </a:rPr>
              <a:t>Vamos a conversar</a:t>
            </a:r>
            <a:endParaRPr sz="2800" b="1">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9"/>
        <p:cNvGrpSpPr/>
        <p:nvPr/>
      </p:nvGrpSpPr>
      <p:grpSpPr>
        <a:xfrm>
          <a:off x="0" y="0"/>
          <a:ext cx="0" cy="0"/>
          <a:chOff x="0" y="0"/>
          <a:chExt cx="0" cy="0"/>
        </a:xfrm>
      </p:grpSpPr>
      <p:sp>
        <p:nvSpPr>
          <p:cNvPr id="2030" name="Google Shape;2030;p131"/>
          <p:cNvSpPr txBox="1">
            <a:spLocks noGrp="1"/>
          </p:cNvSpPr>
          <p:nvPr>
            <p:ph type="title"/>
          </p:nvPr>
        </p:nvSpPr>
        <p:spPr>
          <a:xfrm>
            <a:off x="2102088" y="-2"/>
            <a:ext cx="4939800" cy="679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50179"/>
              <a:buNone/>
            </a:pPr>
            <a:r>
              <a:rPr lang="en" sz="3100">
                <a:solidFill>
                  <a:srgbClr val="337964"/>
                </a:solidFill>
                <a:latin typeface="Alfa Slab One"/>
                <a:ea typeface="Alfa Slab One"/>
                <a:cs typeface="Alfa Slab One"/>
                <a:sym typeface="Alfa Slab One"/>
              </a:rPr>
              <a:t>Me gusta/No me gusta</a:t>
            </a:r>
            <a:endParaRPr>
              <a:solidFill>
                <a:srgbClr val="337964"/>
              </a:solidFill>
              <a:latin typeface="Alfa Slab One"/>
              <a:ea typeface="Alfa Slab One"/>
              <a:cs typeface="Alfa Slab One"/>
              <a:sym typeface="Alfa Slab One"/>
            </a:endParaRPr>
          </a:p>
        </p:txBody>
      </p:sp>
      <p:cxnSp>
        <p:nvCxnSpPr>
          <p:cNvPr id="2031" name="Google Shape;2031;p131"/>
          <p:cNvCxnSpPr/>
          <p:nvPr/>
        </p:nvCxnSpPr>
        <p:spPr>
          <a:xfrm>
            <a:off x="-12" y="826700"/>
            <a:ext cx="9122400" cy="14400"/>
          </a:xfrm>
          <a:prstGeom prst="straightConnector1">
            <a:avLst/>
          </a:prstGeom>
          <a:noFill/>
          <a:ln w="19050" cap="flat" cmpd="sng">
            <a:solidFill>
              <a:srgbClr val="0DE547"/>
            </a:solidFill>
            <a:prstDash val="solid"/>
            <a:miter lim="800000"/>
            <a:headEnd type="none" w="sm" len="sm"/>
            <a:tailEnd type="none" w="sm" len="sm"/>
          </a:ln>
        </p:spPr>
      </p:cxnSp>
      <p:pic>
        <p:nvPicPr>
          <p:cNvPr id="2032" name="Google Shape;2032;p131"/>
          <p:cNvPicPr preferRelativeResize="0"/>
          <p:nvPr/>
        </p:nvPicPr>
        <p:blipFill>
          <a:blip r:embed="rId3">
            <a:alphaModFix/>
          </a:blip>
          <a:stretch>
            <a:fillRect/>
          </a:stretch>
        </p:blipFill>
        <p:spPr>
          <a:xfrm>
            <a:off x="3203263" y="841094"/>
            <a:ext cx="2715867" cy="40738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6"/>
        <p:cNvGrpSpPr/>
        <p:nvPr/>
      </p:nvGrpSpPr>
      <p:grpSpPr>
        <a:xfrm>
          <a:off x="0" y="0"/>
          <a:ext cx="0" cy="0"/>
          <a:chOff x="0" y="0"/>
          <a:chExt cx="0" cy="0"/>
        </a:xfrm>
      </p:grpSpPr>
      <p:sp>
        <p:nvSpPr>
          <p:cNvPr id="2037" name="Google Shape;2037;p132"/>
          <p:cNvSpPr txBox="1">
            <a:spLocks noGrp="1"/>
          </p:cNvSpPr>
          <p:nvPr>
            <p:ph type="title"/>
          </p:nvPr>
        </p:nvSpPr>
        <p:spPr>
          <a:xfrm>
            <a:off x="2102088" y="-2"/>
            <a:ext cx="4939800" cy="679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50179"/>
              <a:buNone/>
            </a:pPr>
            <a:r>
              <a:rPr lang="en" sz="3100">
                <a:solidFill>
                  <a:srgbClr val="337964"/>
                </a:solidFill>
                <a:latin typeface="Alfa Slab One"/>
                <a:ea typeface="Alfa Slab One"/>
                <a:cs typeface="Alfa Slab One"/>
                <a:sym typeface="Alfa Slab One"/>
              </a:rPr>
              <a:t>Me gusta/No me gusta</a:t>
            </a:r>
            <a:endParaRPr>
              <a:solidFill>
                <a:srgbClr val="337964"/>
              </a:solidFill>
              <a:latin typeface="Alfa Slab One"/>
              <a:ea typeface="Alfa Slab One"/>
              <a:cs typeface="Alfa Slab One"/>
              <a:sym typeface="Alfa Slab One"/>
            </a:endParaRPr>
          </a:p>
        </p:txBody>
      </p:sp>
      <p:cxnSp>
        <p:nvCxnSpPr>
          <p:cNvPr id="2038" name="Google Shape;2038;p132"/>
          <p:cNvCxnSpPr/>
          <p:nvPr/>
        </p:nvCxnSpPr>
        <p:spPr>
          <a:xfrm>
            <a:off x="-12" y="826700"/>
            <a:ext cx="9122400" cy="14400"/>
          </a:xfrm>
          <a:prstGeom prst="straightConnector1">
            <a:avLst/>
          </a:prstGeom>
          <a:noFill/>
          <a:ln w="19050" cap="flat" cmpd="sng">
            <a:solidFill>
              <a:srgbClr val="0DE547"/>
            </a:solidFill>
            <a:prstDash val="solid"/>
            <a:miter lim="800000"/>
            <a:headEnd type="none" w="sm" len="sm"/>
            <a:tailEnd type="none" w="sm" len="sm"/>
          </a:ln>
        </p:spPr>
      </p:cxnSp>
      <p:pic>
        <p:nvPicPr>
          <p:cNvPr id="2039" name="Google Shape;2039;p132"/>
          <p:cNvPicPr preferRelativeResize="0"/>
          <p:nvPr/>
        </p:nvPicPr>
        <p:blipFill>
          <a:blip r:embed="rId3">
            <a:alphaModFix/>
          </a:blip>
          <a:stretch>
            <a:fillRect/>
          </a:stretch>
        </p:blipFill>
        <p:spPr>
          <a:xfrm>
            <a:off x="1274313" y="916950"/>
            <a:ext cx="6595374" cy="407380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3"/>
        <p:cNvGrpSpPr/>
        <p:nvPr/>
      </p:nvGrpSpPr>
      <p:grpSpPr>
        <a:xfrm>
          <a:off x="0" y="0"/>
          <a:ext cx="0" cy="0"/>
          <a:chOff x="0" y="0"/>
          <a:chExt cx="0" cy="0"/>
        </a:xfrm>
      </p:grpSpPr>
      <p:sp>
        <p:nvSpPr>
          <p:cNvPr id="2044" name="Google Shape;2044;p133"/>
          <p:cNvSpPr txBox="1">
            <a:spLocks noGrp="1"/>
          </p:cNvSpPr>
          <p:nvPr>
            <p:ph type="title"/>
          </p:nvPr>
        </p:nvSpPr>
        <p:spPr>
          <a:xfrm>
            <a:off x="2102088" y="-2"/>
            <a:ext cx="4939800" cy="679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50179"/>
              <a:buNone/>
            </a:pPr>
            <a:r>
              <a:rPr lang="en" sz="3100">
                <a:solidFill>
                  <a:srgbClr val="337964"/>
                </a:solidFill>
                <a:latin typeface="Alfa Slab One"/>
                <a:ea typeface="Alfa Slab One"/>
                <a:cs typeface="Alfa Slab One"/>
                <a:sym typeface="Alfa Slab One"/>
              </a:rPr>
              <a:t>Me gusta/No me gusta</a:t>
            </a:r>
            <a:endParaRPr>
              <a:solidFill>
                <a:srgbClr val="337964"/>
              </a:solidFill>
              <a:latin typeface="Alfa Slab One"/>
              <a:ea typeface="Alfa Slab One"/>
              <a:cs typeface="Alfa Slab One"/>
              <a:sym typeface="Alfa Slab One"/>
            </a:endParaRPr>
          </a:p>
        </p:txBody>
      </p:sp>
      <p:cxnSp>
        <p:nvCxnSpPr>
          <p:cNvPr id="2045" name="Google Shape;2045;p133"/>
          <p:cNvCxnSpPr/>
          <p:nvPr/>
        </p:nvCxnSpPr>
        <p:spPr>
          <a:xfrm>
            <a:off x="-12" y="826700"/>
            <a:ext cx="9122400" cy="14400"/>
          </a:xfrm>
          <a:prstGeom prst="straightConnector1">
            <a:avLst/>
          </a:prstGeom>
          <a:noFill/>
          <a:ln w="19050" cap="flat" cmpd="sng">
            <a:solidFill>
              <a:srgbClr val="0DE547"/>
            </a:solidFill>
            <a:prstDash val="solid"/>
            <a:miter lim="800000"/>
            <a:headEnd type="none" w="sm" len="sm"/>
            <a:tailEnd type="none" w="sm" len="sm"/>
          </a:ln>
        </p:spPr>
      </p:cxnSp>
      <p:pic>
        <p:nvPicPr>
          <p:cNvPr id="2046" name="Google Shape;2046;p133"/>
          <p:cNvPicPr preferRelativeResize="0"/>
          <p:nvPr/>
        </p:nvPicPr>
        <p:blipFill>
          <a:blip r:embed="rId3">
            <a:alphaModFix/>
          </a:blip>
          <a:stretch>
            <a:fillRect/>
          </a:stretch>
        </p:blipFill>
        <p:spPr>
          <a:xfrm>
            <a:off x="1581313" y="918300"/>
            <a:ext cx="5981375" cy="4142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0"/>
        <p:cNvGrpSpPr/>
        <p:nvPr/>
      </p:nvGrpSpPr>
      <p:grpSpPr>
        <a:xfrm>
          <a:off x="0" y="0"/>
          <a:ext cx="0" cy="0"/>
          <a:chOff x="0" y="0"/>
          <a:chExt cx="0" cy="0"/>
        </a:xfrm>
      </p:grpSpPr>
      <p:sp>
        <p:nvSpPr>
          <p:cNvPr id="2051" name="Google Shape;2051;p134"/>
          <p:cNvSpPr txBox="1">
            <a:spLocks noGrp="1"/>
          </p:cNvSpPr>
          <p:nvPr>
            <p:ph type="title"/>
          </p:nvPr>
        </p:nvSpPr>
        <p:spPr>
          <a:xfrm>
            <a:off x="2102088" y="-2"/>
            <a:ext cx="4939800" cy="679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50179"/>
              <a:buNone/>
            </a:pPr>
            <a:r>
              <a:rPr lang="en" sz="3100">
                <a:solidFill>
                  <a:srgbClr val="337964"/>
                </a:solidFill>
                <a:latin typeface="Alfa Slab One"/>
                <a:ea typeface="Alfa Slab One"/>
                <a:cs typeface="Alfa Slab One"/>
                <a:sym typeface="Alfa Slab One"/>
              </a:rPr>
              <a:t>Me gusta/No me gusta</a:t>
            </a:r>
            <a:endParaRPr>
              <a:solidFill>
                <a:srgbClr val="337964"/>
              </a:solidFill>
              <a:latin typeface="Alfa Slab One"/>
              <a:ea typeface="Alfa Slab One"/>
              <a:cs typeface="Alfa Slab One"/>
              <a:sym typeface="Alfa Slab One"/>
            </a:endParaRPr>
          </a:p>
        </p:txBody>
      </p:sp>
      <p:cxnSp>
        <p:nvCxnSpPr>
          <p:cNvPr id="2052" name="Google Shape;2052;p134"/>
          <p:cNvCxnSpPr/>
          <p:nvPr/>
        </p:nvCxnSpPr>
        <p:spPr>
          <a:xfrm>
            <a:off x="-12" y="826700"/>
            <a:ext cx="9122400" cy="14400"/>
          </a:xfrm>
          <a:prstGeom prst="straightConnector1">
            <a:avLst/>
          </a:prstGeom>
          <a:noFill/>
          <a:ln w="19050" cap="flat" cmpd="sng">
            <a:solidFill>
              <a:srgbClr val="0DE547"/>
            </a:solidFill>
            <a:prstDash val="solid"/>
            <a:miter lim="800000"/>
            <a:headEnd type="none" w="sm" len="sm"/>
            <a:tailEnd type="none" w="sm" len="sm"/>
          </a:ln>
        </p:spPr>
      </p:cxnSp>
      <p:pic>
        <p:nvPicPr>
          <p:cNvPr id="2053" name="Google Shape;2053;p134"/>
          <p:cNvPicPr preferRelativeResize="0"/>
          <p:nvPr/>
        </p:nvPicPr>
        <p:blipFill>
          <a:blip r:embed="rId3">
            <a:alphaModFix/>
          </a:blip>
          <a:stretch>
            <a:fillRect/>
          </a:stretch>
        </p:blipFill>
        <p:spPr>
          <a:xfrm>
            <a:off x="2102101" y="826700"/>
            <a:ext cx="4302400" cy="4302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7"/>
        <p:cNvGrpSpPr/>
        <p:nvPr/>
      </p:nvGrpSpPr>
      <p:grpSpPr>
        <a:xfrm>
          <a:off x="0" y="0"/>
          <a:ext cx="0" cy="0"/>
          <a:chOff x="0" y="0"/>
          <a:chExt cx="0" cy="0"/>
        </a:xfrm>
      </p:grpSpPr>
      <p:sp>
        <p:nvSpPr>
          <p:cNvPr id="2058" name="Google Shape;2058;p135"/>
          <p:cNvSpPr txBox="1">
            <a:spLocks noGrp="1"/>
          </p:cNvSpPr>
          <p:nvPr>
            <p:ph type="title"/>
          </p:nvPr>
        </p:nvSpPr>
        <p:spPr>
          <a:xfrm>
            <a:off x="2102088" y="-2"/>
            <a:ext cx="4939800" cy="679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50179"/>
              <a:buNone/>
            </a:pPr>
            <a:r>
              <a:rPr lang="en" sz="3100">
                <a:solidFill>
                  <a:srgbClr val="337964"/>
                </a:solidFill>
                <a:latin typeface="Alfa Slab One"/>
                <a:ea typeface="Alfa Slab One"/>
                <a:cs typeface="Alfa Slab One"/>
                <a:sym typeface="Alfa Slab One"/>
              </a:rPr>
              <a:t>Me gusta/No me gusta</a:t>
            </a:r>
            <a:endParaRPr>
              <a:solidFill>
                <a:srgbClr val="337964"/>
              </a:solidFill>
              <a:latin typeface="Alfa Slab One"/>
              <a:ea typeface="Alfa Slab One"/>
              <a:cs typeface="Alfa Slab One"/>
              <a:sym typeface="Alfa Slab One"/>
            </a:endParaRPr>
          </a:p>
        </p:txBody>
      </p:sp>
      <p:cxnSp>
        <p:nvCxnSpPr>
          <p:cNvPr id="2059" name="Google Shape;2059;p135"/>
          <p:cNvCxnSpPr/>
          <p:nvPr/>
        </p:nvCxnSpPr>
        <p:spPr>
          <a:xfrm>
            <a:off x="-12" y="826700"/>
            <a:ext cx="9122400" cy="14400"/>
          </a:xfrm>
          <a:prstGeom prst="straightConnector1">
            <a:avLst/>
          </a:prstGeom>
          <a:noFill/>
          <a:ln w="19050" cap="flat" cmpd="sng">
            <a:solidFill>
              <a:srgbClr val="0DE547"/>
            </a:solidFill>
            <a:prstDash val="solid"/>
            <a:miter lim="800000"/>
            <a:headEnd type="none" w="sm" len="sm"/>
            <a:tailEnd type="none" w="sm" len="sm"/>
          </a:ln>
        </p:spPr>
      </p:cxnSp>
      <p:pic>
        <p:nvPicPr>
          <p:cNvPr id="2060" name="Google Shape;2060;p135"/>
          <p:cNvPicPr preferRelativeResize="0"/>
          <p:nvPr/>
        </p:nvPicPr>
        <p:blipFill>
          <a:blip r:embed="rId3">
            <a:alphaModFix/>
          </a:blip>
          <a:stretch>
            <a:fillRect/>
          </a:stretch>
        </p:blipFill>
        <p:spPr>
          <a:xfrm>
            <a:off x="2674888" y="826707"/>
            <a:ext cx="2829469" cy="4245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pic>
        <p:nvPicPr>
          <p:cNvPr id="1752" name="Google Shape;1752;p92"/>
          <p:cNvPicPr preferRelativeResize="0"/>
          <p:nvPr/>
        </p:nvPicPr>
        <p:blipFill rotWithShape="1">
          <a:blip r:embed="rId3">
            <a:alphaModFix/>
          </a:blip>
          <a:srcRect/>
          <a:stretch/>
        </p:blipFill>
        <p:spPr>
          <a:xfrm>
            <a:off x="4668778" y="902448"/>
            <a:ext cx="4215450" cy="2412525"/>
          </a:xfrm>
          <a:prstGeom prst="rect">
            <a:avLst/>
          </a:prstGeom>
          <a:noFill/>
          <a:ln>
            <a:noFill/>
          </a:ln>
        </p:spPr>
      </p:pic>
      <p:sp>
        <p:nvSpPr>
          <p:cNvPr id="1753" name="Google Shape;1753;p92"/>
          <p:cNvSpPr txBox="1"/>
          <p:nvPr/>
        </p:nvSpPr>
        <p:spPr>
          <a:xfrm>
            <a:off x="249225" y="168266"/>
            <a:ext cx="22923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dirty="0">
                <a:solidFill>
                  <a:srgbClr val="00B0F0"/>
                </a:solidFill>
                <a:latin typeface="Comic Sans MS"/>
                <a:ea typeface="Comic Sans MS"/>
                <a:cs typeface="Comic Sans MS"/>
                <a:sym typeface="Comic Sans MS"/>
              </a:rPr>
              <a:t>CÓMODO/A</a:t>
            </a:r>
            <a:endParaRPr sz="1400" b="0" i="0" u="none" strike="noStrike" cap="none" dirty="0">
              <a:solidFill>
                <a:srgbClr val="000000"/>
              </a:solidFill>
              <a:latin typeface="Arial"/>
              <a:ea typeface="Arial"/>
              <a:cs typeface="Arial"/>
              <a:sym typeface="Arial"/>
            </a:endParaRPr>
          </a:p>
        </p:txBody>
      </p:sp>
      <p:sp>
        <p:nvSpPr>
          <p:cNvPr id="1754" name="Google Shape;1754;p92"/>
          <p:cNvSpPr txBox="1"/>
          <p:nvPr/>
        </p:nvSpPr>
        <p:spPr>
          <a:xfrm>
            <a:off x="5805588" y="3816610"/>
            <a:ext cx="2779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dirty="0">
                <a:solidFill>
                  <a:srgbClr val="00B0F0"/>
                </a:solidFill>
                <a:latin typeface="Comic Sans MS"/>
                <a:ea typeface="Comic Sans MS"/>
                <a:cs typeface="Comic Sans MS"/>
                <a:sym typeface="Comic Sans MS"/>
              </a:rPr>
              <a:t>INCÓMODO/A</a:t>
            </a:r>
            <a:endParaRPr sz="1400" b="0" i="0" u="none" strike="noStrike" cap="none" dirty="0">
              <a:solidFill>
                <a:srgbClr val="000000"/>
              </a:solidFill>
              <a:latin typeface="Arial"/>
              <a:ea typeface="Arial"/>
              <a:cs typeface="Arial"/>
              <a:sym typeface="Arial"/>
            </a:endParaRPr>
          </a:p>
        </p:txBody>
      </p:sp>
      <p:sp>
        <p:nvSpPr>
          <p:cNvPr id="1755" name="Google Shape;1755;p92"/>
          <p:cNvSpPr txBox="1"/>
          <p:nvPr/>
        </p:nvSpPr>
        <p:spPr>
          <a:xfrm>
            <a:off x="152388" y="561172"/>
            <a:ext cx="1746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comfortable</a:t>
            </a:r>
            <a:endParaRPr sz="1400" b="0" i="0" u="none" strike="noStrike" cap="none">
              <a:solidFill>
                <a:srgbClr val="000000"/>
              </a:solidFill>
              <a:latin typeface="Arial"/>
              <a:ea typeface="Arial"/>
              <a:cs typeface="Arial"/>
              <a:sym typeface="Arial"/>
            </a:endParaRPr>
          </a:p>
        </p:txBody>
      </p:sp>
      <p:sp>
        <p:nvSpPr>
          <p:cNvPr id="1756" name="Google Shape;1756;p92"/>
          <p:cNvSpPr txBox="1"/>
          <p:nvPr/>
        </p:nvSpPr>
        <p:spPr>
          <a:xfrm>
            <a:off x="6037363" y="4211897"/>
            <a:ext cx="2074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uncomfortable</a:t>
            </a:r>
            <a:endParaRPr sz="1400" b="0" i="0" u="none" strike="noStrike" cap="none">
              <a:solidFill>
                <a:srgbClr val="000000"/>
              </a:solidFill>
              <a:latin typeface="Arial"/>
              <a:ea typeface="Arial"/>
              <a:cs typeface="Arial"/>
              <a:sym typeface="Arial"/>
            </a:endParaRPr>
          </a:p>
        </p:txBody>
      </p:sp>
      <p:pic>
        <p:nvPicPr>
          <p:cNvPr id="1757" name="Google Shape;1757;p92"/>
          <p:cNvPicPr preferRelativeResize="0"/>
          <p:nvPr/>
        </p:nvPicPr>
        <p:blipFill>
          <a:blip r:embed="rId4">
            <a:alphaModFix/>
          </a:blip>
          <a:stretch>
            <a:fillRect/>
          </a:stretch>
        </p:blipFill>
        <p:spPr>
          <a:xfrm>
            <a:off x="152400" y="1379375"/>
            <a:ext cx="3630251" cy="36117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53"/>
                                        </p:tgtEl>
                                        <p:attrNameLst>
                                          <p:attrName>style.visibility</p:attrName>
                                        </p:attrNameLst>
                                      </p:cBhvr>
                                      <p:to>
                                        <p:strVal val="visible"/>
                                      </p:to>
                                    </p:set>
                                    <p:anim calcmode="lin" valueType="num">
                                      <p:cBhvr additive="base">
                                        <p:cTn id="7" dur="500"/>
                                        <p:tgtEl>
                                          <p:spTgt spid="175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2"/>
                                        </p:tgtEl>
                                        <p:attrNameLst>
                                          <p:attrName>style.visibility</p:attrName>
                                        </p:attrNameLst>
                                      </p:cBhvr>
                                      <p:to>
                                        <p:strVal val="visible"/>
                                      </p:to>
                                    </p:set>
                                    <p:animEffect transition="in" filter="fade">
                                      <p:cBhvr>
                                        <p:cTn id="12" dur="500"/>
                                        <p:tgtEl>
                                          <p:spTgt spid="17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54"/>
                                        </p:tgtEl>
                                        <p:attrNameLst>
                                          <p:attrName>style.visibility</p:attrName>
                                        </p:attrNameLst>
                                      </p:cBhvr>
                                      <p:to>
                                        <p:strVal val="visible"/>
                                      </p:to>
                                    </p:set>
                                    <p:anim calcmode="lin" valueType="num">
                                      <p:cBhvr additive="base">
                                        <p:cTn id="17" dur="500"/>
                                        <p:tgtEl>
                                          <p:spTgt spid="175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5"/>
                                        </p:tgtEl>
                                        <p:attrNameLst>
                                          <p:attrName>style.visibility</p:attrName>
                                        </p:attrNameLst>
                                      </p:cBhvr>
                                      <p:to>
                                        <p:strVal val="visible"/>
                                      </p:to>
                                    </p:set>
                                    <p:animEffect transition="in" filter="fade">
                                      <p:cBhvr>
                                        <p:cTn id="22" dur="1000"/>
                                        <p:tgtEl>
                                          <p:spTgt spid="17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6"/>
                                        </p:tgtEl>
                                        <p:attrNameLst>
                                          <p:attrName>style.visibility</p:attrName>
                                        </p:attrNameLst>
                                      </p:cBhvr>
                                      <p:to>
                                        <p:strVal val="visible"/>
                                      </p:to>
                                    </p:set>
                                    <p:animEffect transition="in" filter="fade">
                                      <p:cBhvr>
                                        <p:cTn id="27" dur="1000"/>
                                        <p:tgtEl>
                                          <p:spTgt spid="1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4"/>
        <p:cNvGrpSpPr/>
        <p:nvPr/>
      </p:nvGrpSpPr>
      <p:grpSpPr>
        <a:xfrm>
          <a:off x="0" y="0"/>
          <a:ext cx="0" cy="0"/>
          <a:chOff x="0" y="0"/>
          <a:chExt cx="0" cy="0"/>
        </a:xfrm>
      </p:grpSpPr>
      <p:sp>
        <p:nvSpPr>
          <p:cNvPr id="2065" name="Google Shape;2065;p136"/>
          <p:cNvSpPr txBox="1">
            <a:spLocks noGrp="1"/>
          </p:cNvSpPr>
          <p:nvPr>
            <p:ph type="title"/>
          </p:nvPr>
        </p:nvSpPr>
        <p:spPr>
          <a:xfrm>
            <a:off x="2102088" y="-2"/>
            <a:ext cx="4939800" cy="679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50179"/>
              <a:buNone/>
            </a:pPr>
            <a:r>
              <a:rPr lang="en" sz="3100">
                <a:solidFill>
                  <a:srgbClr val="337964"/>
                </a:solidFill>
                <a:latin typeface="Alfa Slab One"/>
                <a:ea typeface="Alfa Slab One"/>
                <a:cs typeface="Alfa Slab One"/>
                <a:sym typeface="Alfa Slab One"/>
              </a:rPr>
              <a:t>Me gusta/No me gusta</a:t>
            </a:r>
            <a:endParaRPr>
              <a:solidFill>
                <a:srgbClr val="337964"/>
              </a:solidFill>
              <a:latin typeface="Alfa Slab One"/>
              <a:ea typeface="Alfa Slab One"/>
              <a:cs typeface="Alfa Slab One"/>
              <a:sym typeface="Alfa Slab One"/>
            </a:endParaRPr>
          </a:p>
        </p:txBody>
      </p:sp>
      <p:cxnSp>
        <p:nvCxnSpPr>
          <p:cNvPr id="2066" name="Google Shape;2066;p136"/>
          <p:cNvCxnSpPr/>
          <p:nvPr/>
        </p:nvCxnSpPr>
        <p:spPr>
          <a:xfrm>
            <a:off x="-12" y="826700"/>
            <a:ext cx="9122400" cy="14400"/>
          </a:xfrm>
          <a:prstGeom prst="straightConnector1">
            <a:avLst/>
          </a:prstGeom>
          <a:noFill/>
          <a:ln w="19050" cap="flat" cmpd="sng">
            <a:solidFill>
              <a:srgbClr val="0DE547"/>
            </a:solidFill>
            <a:prstDash val="solid"/>
            <a:miter lim="800000"/>
            <a:headEnd type="none" w="sm" len="sm"/>
            <a:tailEnd type="none" w="sm" len="sm"/>
          </a:ln>
        </p:spPr>
      </p:cxnSp>
      <p:pic>
        <p:nvPicPr>
          <p:cNvPr id="2067" name="Google Shape;2067;p136"/>
          <p:cNvPicPr preferRelativeResize="0"/>
          <p:nvPr/>
        </p:nvPicPr>
        <p:blipFill>
          <a:blip r:embed="rId3">
            <a:alphaModFix/>
          </a:blip>
          <a:stretch>
            <a:fillRect/>
          </a:stretch>
        </p:blipFill>
        <p:spPr>
          <a:xfrm>
            <a:off x="1480399" y="841106"/>
            <a:ext cx="6183206" cy="40113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pic>
        <p:nvPicPr>
          <p:cNvPr id="2072" name="Google Shape;2072;p137"/>
          <p:cNvPicPr preferRelativeResize="0"/>
          <p:nvPr/>
        </p:nvPicPr>
        <p:blipFill rotWithShape="1">
          <a:blip r:embed="rId3">
            <a:alphaModFix/>
          </a:blip>
          <a:srcRect l="1588" t="3016" r="1578" b="3016"/>
          <a:stretch/>
        </p:blipFill>
        <p:spPr>
          <a:xfrm>
            <a:off x="287250" y="797100"/>
            <a:ext cx="8569500" cy="3549300"/>
          </a:xfrm>
          <a:prstGeom prst="rect">
            <a:avLst/>
          </a:prstGeom>
          <a:noFill/>
          <a:ln>
            <a:noFill/>
          </a:ln>
        </p:spPr>
      </p:pic>
      <p:sp>
        <p:nvSpPr>
          <p:cNvPr id="2073" name="Google Shape;2073;p137"/>
          <p:cNvSpPr txBox="1">
            <a:spLocks noGrp="1"/>
          </p:cNvSpPr>
          <p:nvPr>
            <p:ph type="title"/>
          </p:nvPr>
        </p:nvSpPr>
        <p:spPr>
          <a:xfrm>
            <a:off x="766949" y="63325"/>
            <a:ext cx="7610100" cy="67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556"/>
              <a:buNone/>
            </a:pPr>
            <a:r>
              <a:rPr lang="en" sz="3700">
                <a:solidFill>
                  <a:srgbClr val="337964"/>
                </a:solidFill>
                <a:latin typeface="Alfa Slab One"/>
                <a:ea typeface="Alfa Slab One"/>
                <a:cs typeface="Alfa Slab One"/>
                <a:sym typeface="Alfa Slab One"/>
              </a:rPr>
              <a:t>Let’s translate en parejas</a:t>
            </a:r>
            <a:endParaRPr sz="3900">
              <a:solidFill>
                <a:srgbClr val="337964"/>
              </a:solidFill>
              <a:latin typeface="Alfa Slab One"/>
              <a:ea typeface="Alfa Slab One"/>
              <a:cs typeface="Alfa Slab One"/>
              <a:sym typeface="Alfa Slab On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pic>
        <p:nvPicPr>
          <p:cNvPr id="2078" name="Google Shape;2078;p138"/>
          <p:cNvPicPr preferRelativeResize="0"/>
          <p:nvPr/>
        </p:nvPicPr>
        <p:blipFill rotWithShape="1">
          <a:blip r:embed="rId3">
            <a:alphaModFix/>
          </a:blip>
          <a:srcRect l="17548" t="3009" r="18733" b="3802"/>
          <a:stretch/>
        </p:blipFill>
        <p:spPr>
          <a:xfrm>
            <a:off x="3903625" y="0"/>
            <a:ext cx="4833308" cy="5143500"/>
          </a:xfrm>
          <a:prstGeom prst="rect">
            <a:avLst/>
          </a:prstGeom>
          <a:noFill/>
          <a:ln>
            <a:noFill/>
          </a:ln>
        </p:spPr>
      </p:pic>
      <p:sp>
        <p:nvSpPr>
          <p:cNvPr id="2079" name="Google Shape;2079;p138"/>
          <p:cNvSpPr txBox="1">
            <a:spLocks noGrp="1"/>
          </p:cNvSpPr>
          <p:nvPr>
            <p:ph type="title"/>
          </p:nvPr>
        </p:nvSpPr>
        <p:spPr>
          <a:xfrm>
            <a:off x="215350" y="1501200"/>
            <a:ext cx="3522000" cy="21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556"/>
              <a:buNone/>
            </a:pPr>
            <a:r>
              <a:rPr lang="en" sz="3700">
                <a:solidFill>
                  <a:srgbClr val="337964"/>
                </a:solidFill>
                <a:latin typeface="Alfa Slab One"/>
                <a:ea typeface="Alfa Slab One"/>
                <a:cs typeface="Alfa Slab One"/>
                <a:sym typeface="Alfa Slab One"/>
              </a:rPr>
              <a:t>¿Cuántas habitaciones hay?</a:t>
            </a:r>
            <a:endParaRPr sz="3900">
              <a:solidFill>
                <a:srgbClr val="337964"/>
              </a:solidFill>
              <a:latin typeface="Alfa Slab One"/>
              <a:ea typeface="Alfa Slab One"/>
              <a:cs typeface="Alfa Slab One"/>
              <a:sym typeface="Alfa Slab On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3"/>
        <p:cNvGrpSpPr/>
        <p:nvPr/>
      </p:nvGrpSpPr>
      <p:grpSpPr>
        <a:xfrm>
          <a:off x="0" y="0"/>
          <a:ext cx="0" cy="0"/>
          <a:chOff x="0" y="0"/>
          <a:chExt cx="0" cy="0"/>
        </a:xfrm>
      </p:grpSpPr>
      <p:sp>
        <p:nvSpPr>
          <p:cNvPr id="2084" name="Google Shape;2084;p139"/>
          <p:cNvSpPr txBox="1">
            <a:spLocks noGrp="1"/>
          </p:cNvSpPr>
          <p:nvPr>
            <p:ph type="title"/>
          </p:nvPr>
        </p:nvSpPr>
        <p:spPr>
          <a:xfrm>
            <a:off x="360950" y="205375"/>
            <a:ext cx="8903400" cy="1052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32558"/>
              <a:buNone/>
            </a:pPr>
            <a:r>
              <a:rPr lang="en" sz="4300"/>
              <a:t>Do you remember what David asked his father about the house in the dialogue?</a:t>
            </a:r>
            <a:endParaRPr/>
          </a:p>
        </p:txBody>
      </p:sp>
      <p:sp>
        <p:nvSpPr>
          <p:cNvPr id="2085" name="Google Shape;2085;p139"/>
          <p:cNvSpPr/>
          <p:nvPr/>
        </p:nvSpPr>
        <p:spPr>
          <a:xfrm>
            <a:off x="501777" y="1258030"/>
            <a:ext cx="8140446" cy="13716"/>
          </a:xfrm>
          <a:custGeom>
            <a:avLst/>
            <a:gdLst/>
            <a:ahLst/>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6" name="Google Shape;2086;p139"/>
          <p:cNvSpPr txBox="1">
            <a:spLocks noGrp="1"/>
          </p:cNvSpPr>
          <p:nvPr>
            <p:ph type="body" idx="1"/>
          </p:nvPr>
        </p:nvSpPr>
        <p:spPr>
          <a:xfrm>
            <a:off x="628650" y="1447051"/>
            <a:ext cx="7886700" cy="3561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750"/>
              </a:spcBef>
              <a:spcAft>
                <a:spcPts val="0"/>
              </a:spcAft>
              <a:buClr>
                <a:schemeClr val="dk1"/>
              </a:buClr>
              <a:buSzPts val="3600"/>
              <a:buFont typeface="Arial"/>
              <a:buNone/>
            </a:pPr>
            <a:r>
              <a:rPr lang="en" sz="3700">
                <a:latin typeface="Arial"/>
                <a:ea typeface="Arial"/>
                <a:cs typeface="Arial"/>
                <a:sym typeface="Arial"/>
              </a:rPr>
              <a:t>How do we know if we are to use </a:t>
            </a:r>
            <a:r>
              <a:rPr lang="en" sz="3700" b="1" i="1">
                <a:solidFill>
                  <a:srgbClr val="00B0F0"/>
                </a:solidFill>
                <a:latin typeface="Arial"/>
                <a:ea typeface="Arial"/>
                <a:cs typeface="Arial"/>
                <a:sym typeface="Arial"/>
              </a:rPr>
              <a:t>Cuántos</a:t>
            </a:r>
            <a:r>
              <a:rPr lang="en" sz="3700">
                <a:latin typeface="Arial"/>
                <a:ea typeface="Arial"/>
                <a:cs typeface="Arial"/>
                <a:sym typeface="Arial"/>
              </a:rPr>
              <a:t> or </a:t>
            </a:r>
            <a:r>
              <a:rPr lang="en" sz="3700" b="1" i="1">
                <a:solidFill>
                  <a:srgbClr val="E06666"/>
                </a:solidFill>
                <a:latin typeface="Arial"/>
                <a:ea typeface="Arial"/>
                <a:cs typeface="Arial"/>
                <a:sym typeface="Arial"/>
              </a:rPr>
              <a:t>Cuántas</a:t>
            </a:r>
            <a:r>
              <a:rPr lang="en" sz="3700" b="1" i="1">
                <a:latin typeface="Arial"/>
                <a:ea typeface="Arial"/>
                <a:cs typeface="Arial"/>
                <a:sym typeface="Arial"/>
              </a:rPr>
              <a:t> </a:t>
            </a:r>
            <a:r>
              <a:rPr lang="en" sz="3700">
                <a:latin typeface="Arial"/>
                <a:ea typeface="Arial"/>
                <a:cs typeface="Arial"/>
                <a:sym typeface="Arial"/>
              </a:rPr>
              <a:t>?</a:t>
            </a:r>
            <a:endParaRPr sz="3700">
              <a:latin typeface="Arial"/>
              <a:ea typeface="Arial"/>
              <a:cs typeface="Arial"/>
              <a:sym typeface="Arial"/>
            </a:endParaRPr>
          </a:p>
          <a:p>
            <a:pPr marL="0" lvl="0" indent="0" algn="ctr" rtl="0">
              <a:lnSpc>
                <a:spcPct val="90000"/>
              </a:lnSpc>
              <a:spcBef>
                <a:spcPts val="750"/>
              </a:spcBef>
              <a:spcAft>
                <a:spcPts val="0"/>
              </a:spcAft>
              <a:buClr>
                <a:schemeClr val="dk1"/>
              </a:buClr>
              <a:buSzPts val="3600"/>
              <a:buFont typeface="Arial"/>
              <a:buNone/>
            </a:pPr>
            <a:r>
              <a:rPr lang="en" sz="3700">
                <a:latin typeface="Arial"/>
                <a:ea typeface="Arial"/>
                <a:cs typeface="Arial"/>
                <a:sym typeface="Arial"/>
              </a:rPr>
              <a:t>Examine these examples:</a:t>
            </a:r>
            <a:endParaRPr sz="3700">
              <a:latin typeface="Arial"/>
              <a:ea typeface="Arial"/>
              <a:cs typeface="Arial"/>
              <a:sym typeface="Arial"/>
            </a:endParaRPr>
          </a:p>
          <a:p>
            <a:pPr marL="0" lvl="0" indent="0" algn="ctr" rtl="0">
              <a:lnSpc>
                <a:spcPct val="90000"/>
              </a:lnSpc>
              <a:spcBef>
                <a:spcPts val="750"/>
              </a:spcBef>
              <a:spcAft>
                <a:spcPts val="0"/>
              </a:spcAft>
              <a:buClr>
                <a:schemeClr val="dk1"/>
              </a:buClr>
              <a:buSzPts val="3600"/>
              <a:buFont typeface="Arial"/>
              <a:buNone/>
            </a:pPr>
            <a:r>
              <a:rPr lang="en" sz="3700">
                <a:latin typeface="Arial"/>
                <a:ea typeface="Arial"/>
                <a:cs typeface="Arial"/>
                <a:sym typeface="Arial"/>
              </a:rPr>
              <a:t>¿</a:t>
            </a:r>
            <a:r>
              <a:rPr lang="en" sz="3700" b="1">
                <a:solidFill>
                  <a:srgbClr val="E06666"/>
                </a:solidFill>
                <a:latin typeface="Arial"/>
                <a:ea typeface="Arial"/>
                <a:cs typeface="Arial"/>
                <a:sym typeface="Arial"/>
              </a:rPr>
              <a:t>Cuántas</a:t>
            </a:r>
            <a:r>
              <a:rPr lang="en" sz="3700">
                <a:latin typeface="Arial"/>
                <a:ea typeface="Arial"/>
                <a:cs typeface="Arial"/>
                <a:sym typeface="Arial"/>
              </a:rPr>
              <a:t> habitaciones hay?</a:t>
            </a:r>
            <a:endParaRPr sz="3700">
              <a:latin typeface="Arial"/>
              <a:ea typeface="Arial"/>
              <a:cs typeface="Arial"/>
              <a:sym typeface="Arial"/>
            </a:endParaRPr>
          </a:p>
          <a:p>
            <a:pPr marL="0" lvl="0" indent="0" algn="ctr" rtl="0">
              <a:lnSpc>
                <a:spcPct val="90000"/>
              </a:lnSpc>
              <a:spcBef>
                <a:spcPts val="750"/>
              </a:spcBef>
              <a:spcAft>
                <a:spcPts val="0"/>
              </a:spcAft>
              <a:buClr>
                <a:schemeClr val="dk1"/>
              </a:buClr>
              <a:buSzPts val="3600"/>
              <a:buFont typeface="Arial"/>
              <a:buNone/>
            </a:pPr>
            <a:r>
              <a:rPr lang="en" sz="3700">
                <a:latin typeface="Arial"/>
                <a:ea typeface="Arial"/>
                <a:cs typeface="Arial"/>
                <a:sym typeface="Arial"/>
              </a:rPr>
              <a:t>¿</a:t>
            </a:r>
            <a:r>
              <a:rPr lang="en" sz="3700" b="1">
                <a:solidFill>
                  <a:srgbClr val="00B0F0"/>
                </a:solidFill>
                <a:latin typeface="Arial"/>
                <a:ea typeface="Arial"/>
                <a:cs typeface="Arial"/>
                <a:sym typeface="Arial"/>
              </a:rPr>
              <a:t>Cuántos</a:t>
            </a:r>
            <a:r>
              <a:rPr lang="en" sz="3700">
                <a:latin typeface="Arial"/>
                <a:ea typeface="Arial"/>
                <a:cs typeface="Arial"/>
                <a:sym typeface="Arial"/>
              </a:rPr>
              <a:t> baños hay?</a:t>
            </a:r>
            <a:endParaRPr sz="3700">
              <a:latin typeface="Arial"/>
              <a:ea typeface="Arial"/>
              <a:cs typeface="Arial"/>
              <a:sym typeface="Arial"/>
            </a:endParaRPr>
          </a:p>
          <a:p>
            <a:pPr marL="0" lvl="0" indent="0" algn="ctr" rtl="0">
              <a:lnSpc>
                <a:spcPct val="90000"/>
              </a:lnSpc>
              <a:spcBef>
                <a:spcPts val="750"/>
              </a:spcBef>
              <a:spcAft>
                <a:spcPts val="0"/>
              </a:spcAft>
              <a:buClr>
                <a:schemeClr val="dk1"/>
              </a:buClr>
              <a:buSzPts val="3600"/>
              <a:buFont typeface="Arial"/>
              <a:buNone/>
            </a:pPr>
            <a:r>
              <a:rPr lang="en" sz="3700">
                <a:latin typeface="Arial"/>
                <a:ea typeface="Arial"/>
                <a:cs typeface="Arial"/>
                <a:sym typeface="Arial"/>
              </a:rPr>
              <a:t>What do you observe?</a:t>
            </a:r>
            <a:endParaRPr sz="37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pic>
        <p:nvPicPr>
          <p:cNvPr id="2091" name="Google Shape;2091;p140"/>
          <p:cNvPicPr preferRelativeResize="0"/>
          <p:nvPr/>
        </p:nvPicPr>
        <p:blipFill rotWithShape="1">
          <a:blip r:embed="rId3">
            <a:alphaModFix/>
          </a:blip>
          <a:srcRect t="53174" r="1999" b="27011"/>
          <a:stretch/>
        </p:blipFill>
        <p:spPr>
          <a:xfrm>
            <a:off x="162900" y="932450"/>
            <a:ext cx="8957350" cy="1136150"/>
          </a:xfrm>
          <a:prstGeom prst="rect">
            <a:avLst/>
          </a:prstGeom>
          <a:noFill/>
          <a:ln>
            <a:noFill/>
          </a:ln>
        </p:spPr>
      </p:pic>
      <p:pic>
        <p:nvPicPr>
          <p:cNvPr id="2092" name="Google Shape;2092;p140"/>
          <p:cNvPicPr preferRelativeResize="0"/>
          <p:nvPr/>
        </p:nvPicPr>
        <p:blipFill rotWithShape="1">
          <a:blip r:embed="rId3">
            <a:alphaModFix/>
          </a:blip>
          <a:srcRect r="1999" b="78243"/>
          <a:stretch/>
        </p:blipFill>
        <p:spPr>
          <a:xfrm>
            <a:off x="268125" y="3158300"/>
            <a:ext cx="8746900" cy="12181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141"/>
          <p:cNvSpPr txBox="1">
            <a:spLocks noGrp="1"/>
          </p:cNvSpPr>
          <p:nvPr>
            <p:ph type="title"/>
          </p:nvPr>
        </p:nvSpPr>
        <p:spPr>
          <a:xfrm>
            <a:off x="539750" y="335756"/>
            <a:ext cx="7886700" cy="95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
                <a:latin typeface="Arial"/>
                <a:ea typeface="Arial"/>
                <a:cs typeface="Arial"/>
                <a:sym typeface="Arial"/>
              </a:rPr>
              <a:t>Vamos a Practicar: Write </a:t>
            </a:r>
            <a:r>
              <a:rPr lang="en">
                <a:solidFill>
                  <a:srgbClr val="FF0000"/>
                </a:solidFill>
                <a:latin typeface="Arial"/>
                <a:ea typeface="Arial"/>
                <a:cs typeface="Arial"/>
                <a:sym typeface="Arial"/>
              </a:rPr>
              <a:t>Cuántos</a:t>
            </a:r>
            <a:r>
              <a:rPr lang="en">
                <a:latin typeface="Arial"/>
                <a:ea typeface="Arial"/>
                <a:cs typeface="Arial"/>
                <a:sym typeface="Arial"/>
              </a:rPr>
              <a:t> or </a:t>
            </a:r>
            <a:r>
              <a:rPr lang="en">
                <a:solidFill>
                  <a:srgbClr val="FF0000"/>
                </a:solidFill>
                <a:latin typeface="Arial"/>
                <a:ea typeface="Arial"/>
                <a:cs typeface="Arial"/>
                <a:sym typeface="Arial"/>
              </a:rPr>
              <a:t>Cuántas</a:t>
            </a:r>
            <a:r>
              <a:rPr lang="en">
                <a:latin typeface="Arial"/>
                <a:ea typeface="Arial"/>
                <a:cs typeface="Arial"/>
                <a:sym typeface="Arial"/>
              </a:rPr>
              <a:t> before the following nouns</a:t>
            </a:r>
            <a:endParaRPr/>
          </a:p>
        </p:txBody>
      </p:sp>
      <p:sp>
        <p:nvSpPr>
          <p:cNvPr id="2098" name="Google Shape;2098;p141"/>
          <p:cNvSpPr txBox="1">
            <a:spLocks noGrp="1"/>
          </p:cNvSpPr>
          <p:nvPr>
            <p:ph type="body" idx="2"/>
          </p:nvPr>
        </p:nvSpPr>
        <p:spPr>
          <a:xfrm>
            <a:off x="539750" y="1329925"/>
            <a:ext cx="3868800" cy="3377400"/>
          </a:xfrm>
          <a:prstGeom prst="rect">
            <a:avLst/>
          </a:prstGeom>
          <a:noFill/>
          <a:ln>
            <a:noFill/>
          </a:ln>
        </p:spPr>
        <p:txBody>
          <a:bodyPr spcFirstLastPara="1" wrap="square" lIns="91425" tIns="45700" rIns="91425" bIns="45700" anchor="t" anchorCtr="0">
            <a:normAutofit/>
          </a:bodyPr>
          <a:lstStyle/>
          <a:p>
            <a:pPr marL="0" lvl="0" indent="0" algn="l" rtl="0">
              <a:lnSpc>
                <a:spcPct val="130000"/>
              </a:lnSpc>
              <a:spcBef>
                <a:spcPts val="0"/>
              </a:spcBef>
              <a:spcAft>
                <a:spcPts val="0"/>
              </a:spcAft>
              <a:buClr>
                <a:srgbClr val="FF0000"/>
              </a:buClr>
              <a:buSzPts val="2590"/>
              <a:buFont typeface="Arial"/>
              <a:buNone/>
            </a:pPr>
            <a:endParaRPr/>
          </a:p>
          <a:p>
            <a:pPr marL="0" lvl="0" indent="0" algn="l" rtl="0">
              <a:lnSpc>
                <a:spcPct val="130000"/>
              </a:lnSpc>
              <a:spcBef>
                <a:spcPts val="750"/>
              </a:spcBef>
              <a:spcAft>
                <a:spcPts val="0"/>
              </a:spcAft>
              <a:buClr>
                <a:srgbClr val="FF0000"/>
              </a:buClr>
              <a:buSzPts val="2590"/>
              <a:buFont typeface="Arial"/>
              <a:buNone/>
            </a:pPr>
            <a:r>
              <a:rPr lang="en" sz="2590">
                <a:solidFill>
                  <a:srgbClr val="FF0000"/>
                </a:solidFill>
                <a:latin typeface="Arial"/>
                <a:ea typeface="Arial"/>
                <a:cs typeface="Arial"/>
                <a:sym typeface="Arial"/>
              </a:rPr>
              <a:t> </a:t>
            </a:r>
            <a:endParaRPr/>
          </a:p>
          <a:p>
            <a:pPr marL="0" lvl="0" indent="0" algn="l" rtl="0">
              <a:lnSpc>
                <a:spcPct val="130000"/>
              </a:lnSpc>
              <a:spcBef>
                <a:spcPts val="750"/>
              </a:spcBef>
              <a:spcAft>
                <a:spcPts val="0"/>
              </a:spcAft>
              <a:buClr>
                <a:srgbClr val="FF0000"/>
              </a:buClr>
              <a:buSzPts val="2590"/>
              <a:buFont typeface="Arial"/>
              <a:buNone/>
            </a:pPr>
            <a:r>
              <a:rPr lang="en" sz="2590">
                <a:solidFill>
                  <a:srgbClr val="FF0000"/>
                </a:solidFill>
                <a:latin typeface="Arial"/>
                <a:ea typeface="Arial"/>
                <a:cs typeface="Arial"/>
                <a:sym typeface="Arial"/>
              </a:rPr>
              <a:t> </a:t>
            </a:r>
            <a:endParaRPr/>
          </a:p>
          <a:p>
            <a:pPr marL="0" lvl="0" indent="0" algn="l" rtl="0">
              <a:lnSpc>
                <a:spcPct val="130000"/>
              </a:lnSpc>
              <a:spcBef>
                <a:spcPts val="750"/>
              </a:spcBef>
              <a:spcAft>
                <a:spcPts val="0"/>
              </a:spcAft>
              <a:buClr>
                <a:srgbClr val="FF0000"/>
              </a:buClr>
              <a:buSzPts val="2590"/>
              <a:buFont typeface="Arial"/>
              <a:buNone/>
            </a:pPr>
            <a:endParaRPr/>
          </a:p>
          <a:p>
            <a:pPr marL="0" lvl="0" indent="0" algn="l" rtl="0">
              <a:lnSpc>
                <a:spcPct val="130000"/>
              </a:lnSpc>
              <a:spcBef>
                <a:spcPts val="750"/>
              </a:spcBef>
              <a:spcAft>
                <a:spcPts val="0"/>
              </a:spcAft>
              <a:buClr>
                <a:srgbClr val="FF0000"/>
              </a:buClr>
              <a:buSzPts val="2590"/>
              <a:buFont typeface="Arial"/>
              <a:buNone/>
            </a:pPr>
            <a:r>
              <a:rPr lang="en" sz="2590">
                <a:solidFill>
                  <a:srgbClr val="FF0000"/>
                </a:solidFill>
                <a:latin typeface="Arial"/>
                <a:ea typeface="Arial"/>
                <a:cs typeface="Arial"/>
                <a:sym typeface="Arial"/>
              </a:rPr>
              <a:t> </a:t>
            </a:r>
            <a:endParaRPr/>
          </a:p>
          <a:p>
            <a:pPr marL="0" lvl="0" indent="0" algn="l" rtl="0">
              <a:lnSpc>
                <a:spcPct val="130000"/>
              </a:lnSpc>
              <a:spcBef>
                <a:spcPts val="750"/>
              </a:spcBef>
              <a:spcAft>
                <a:spcPts val="0"/>
              </a:spcAft>
              <a:buClr>
                <a:srgbClr val="FF0000"/>
              </a:buClr>
              <a:buSzPts val="2590"/>
              <a:buFont typeface="Arial"/>
              <a:buNone/>
            </a:pPr>
            <a:endParaRPr/>
          </a:p>
        </p:txBody>
      </p:sp>
      <p:sp>
        <p:nvSpPr>
          <p:cNvPr id="2099" name="Google Shape;2099;p141"/>
          <p:cNvSpPr txBox="1">
            <a:spLocks noGrp="1"/>
          </p:cNvSpPr>
          <p:nvPr>
            <p:ph type="body" idx="4"/>
          </p:nvPr>
        </p:nvSpPr>
        <p:spPr>
          <a:xfrm>
            <a:off x="4408488" y="1329929"/>
            <a:ext cx="4321200" cy="3456600"/>
          </a:xfrm>
          <a:prstGeom prst="rect">
            <a:avLst/>
          </a:prstGeom>
          <a:noFill/>
          <a:ln>
            <a:noFill/>
          </a:ln>
        </p:spPr>
        <p:txBody>
          <a:bodyPr spcFirstLastPara="1" wrap="square" lIns="91425" tIns="45700" rIns="91425" bIns="45700" anchor="t" anchorCtr="0">
            <a:normAutofit fontScale="85000" lnSpcReduction="20000"/>
          </a:bodyPr>
          <a:lstStyle/>
          <a:p>
            <a:pPr marL="171450" lvl="0" indent="-159115" algn="l" rtl="0">
              <a:lnSpc>
                <a:spcPct val="130000"/>
              </a:lnSpc>
              <a:spcBef>
                <a:spcPts val="0"/>
              </a:spcBef>
              <a:spcAft>
                <a:spcPts val="0"/>
              </a:spcAft>
              <a:buClr>
                <a:schemeClr val="dk1"/>
              </a:buClr>
              <a:buSzPct val="100000"/>
              <a:buChar char="•"/>
            </a:pPr>
            <a:r>
              <a:rPr lang="en" sz="2590">
                <a:latin typeface="Arial"/>
                <a:ea typeface="Arial"/>
                <a:cs typeface="Arial"/>
                <a:sym typeface="Arial"/>
              </a:rPr>
              <a:t>Casas </a:t>
            </a:r>
            <a:endParaRPr/>
          </a:p>
          <a:p>
            <a:pPr marL="171450" lvl="0" indent="-159115" algn="l" rtl="0">
              <a:lnSpc>
                <a:spcPct val="130000"/>
              </a:lnSpc>
              <a:spcBef>
                <a:spcPts val="750"/>
              </a:spcBef>
              <a:spcAft>
                <a:spcPts val="0"/>
              </a:spcAft>
              <a:buClr>
                <a:schemeClr val="dk1"/>
              </a:buClr>
              <a:buSzPct val="100000"/>
              <a:buChar char="•"/>
            </a:pPr>
            <a:r>
              <a:rPr lang="en" sz="2590">
                <a:latin typeface="Arial"/>
                <a:ea typeface="Arial"/>
                <a:cs typeface="Arial"/>
                <a:sym typeface="Arial"/>
              </a:rPr>
              <a:t>Dormitorios </a:t>
            </a:r>
            <a:endParaRPr/>
          </a:p>
          <a:p>
            <a:pPr marL="171450" lvl="0" indent="-159115" algn="l" rtl="0">
              <a:lnSpc>
                <a:spcPct val="130000"/>
              </a:lnSpc>
              <a:spcBef>
                <a:spcPts val="750"/>
              </a:spcBef>
              <a:spcAft>
                <a:spcPts val="0"/>
              </a:spcAft>
              <a:buClr>
                <a:schemeClr val="dk1"/>
              </a:buClr>
              <a:buSzPct val="100000"/>
              <a:buChar char="•"/>
            </a:pPr>
            <a:r>
              <a:rPr lang="en" sz="2590">
                <a:latin typeface="Arial"/>
                <a:ea typeface="Arial"/>
                <a:cs typeface="Arial"/>
                <a:sym typeface="Arial"/>
              </a:rPr>
              <a:t>Salones </a:t>
            </a:r>
            <a:endParaRPr/>
          </a:p>
          <a:p>
            <a:pPr marL="171450" lvl="0" indent="-159115" algn="l" rtl="0">
              <a:lnSpc>
                <a:spcPct val="130000"/>
              </a:lnSpc>
              <a:spcBef>
                <a:spcPts val="750"/>
              </a:spcBef>
              <a:spcAft>
                <a:spcPts val="0"/>
              </a:spcAft>
              <a:buClr>
                <a:schemeClr val="dk1"/>
              </a:buClr>
              <a:buSzPct val="100000"/>
              <a:buChar char="•"/>
            </a:pPr>
            <a:r>
              <a:rPr lang="en" sz="2590">
                <a:latin typeface="Arial"/>
                <a:ea typeface="Arial"/>
                <a:cs typeface="Arial"/>
                <a:sym typeface="Arial"/>
              </a:rPr>
              <a:t>Habitaciones </a:t>
            </a:r>
            <a:endParaRPr/>
          </a:p>
          <a:p>
            <a:pPr marL="171450" lvl="0" indent="-159115" algn="l" rtl="0">
              <a:lnSpc>
                <a:spcPct val="130000"/>
              </a:lnSpc>
              <a:spcBef>
                <a:spcPts val="750"/>
              </a:spcBef>
              <a:spcAft>
                <a:spcPts val="0"/>
              </a:spcAft>
              <a:buClr>
                <a:schemeClr val="dk1"/>
              </a:buClr>
              <a:buSzPct val="100000"/>
              <a:buChar char="•"/>
            </a:pPr>
            <a:r>
              <a:rPr lang="en" sz="2590">
                <a:latin typeface="Arial"/>
                <a:ea typeface="Arial"/>
                <a:cs typeface="Arial"/>
                <a:sym typeface="Arial"/>
              </a:rPr>
              <a:t>Garajes</a:t>
            </a:r>
            <a:endParaRPr/>
          </a:p>
          <a:p>
            <a:pPr marL="171450" lvl="0" indent="-159115" algn="l" rtl="0">
              <a:lnSpc>
                <a:spcPct val="130000"/>
              </a:lnSpc>
              <a:spcBef>
                <a:spcPts val="750"/>
              </a:spcBef>
              <a:spcAft>
                <a:spcPts val="0"/>
              </a:spcAft>
              <a:buClr>
                <a:schemeClr val="dk1"/>
              </a:buClr>
              <a:buSzPct val="100000"/>
              <a:buChar char="•"/>
            </a:pPr>
            <a:r>
              <a:rPr lang="en" sz="2590">
                <a:latin typeface="Arial"/>
                <a:ea typeface="Arial"/>
                <a:cs typeface="Arial"/>
                <a:sym typeface="Arial"/>
              </a:rPr>
              <a:t>Cuartos de baño</a:t>
            </a:r>
            <a:endParaRPr/>
          </a:p>
          <a:p>
            <a:pPr marL="171450" lvl="0" indent="-159115" algn="l" rtl="0">
              <a:lnSpc>
                <a:spcPct val="130000"/>
              </a:lnSpc>
              <a:spcBef>
                <a:spcPts val="750"/>
              </a:spcBef>
              <a:spcAft>
                <a:spcPts val="0"/>
              </a:spcAft>
              <a:buClr>
                <a:schemeClr val="dk1"/>
              </a:buClr>
              <a:buSzPct val="100000"/>
              <a:buChar char="•"/>
            </a:pPr>
            <a:r>
              <a:rPr lang="en" sz="2590">
                <a:latin typeface="Arial"/>
                <a:ea typeface="Arial"/>
                <a:cs typeface="Arial"/>
                <a:sym typeface="Arial"/>
              </a:rPr>
              <a:t>Comedores </a:t>
            </a:r>
            <a:endParaRPr/>
          </a:p>
        </p:txBody>
      </p:sp>
      <p:cxnSp>
        <p:nvCxnSpPr>
          <p:cNvPr id="2100" name="Google Shape;2100;p141"/>
          <p:cNvCxnSpPr/>
          <p:nvPr/>
        </p:nvCxnSpPr>
        <p:spPr>
          <a:xfrm>
            <a:off x="2230438" y="1569373"/>
            <a:ext cx="1943100" cy="0"/>
          </a:xfrm>
          <a:prstGeom prst="straightConnector1">
            <a:avLst/>
          </a:prstGeom>
          <a:noFill/>
          <a:ln w="41275" cap="flat" cmpd="sng">
            <a:solidFill>
              <a:schemeClr val="accent1"/>
            </a:solidFill>
            <a:prstDash val="solid"/>
            <a:miter lim="800000"/>
            <a:headEnd type="none" w="sm" len="sm"/>
            <a:tailEnd type="triangle" w="med" len="med"/>
          </a:ln>
        </p:spPr>
      </p:cxnSp>
      <p:pic>
        <p:nvPicPr>
          <p:cNvPr id="2101" name="Google Shape;2101;p141"/>
          <p:cNvPicPr preferRelativeResize="0"/>
          <p:nvPr/>
        </p:nvPicPr>
        <p:blipFill rotWithShape="1">
          <a:blip r:embed="rId3">
            <a:alphaModFix/>
          </a:blip>
          <a:srcRect/>
          <a:stretch/>
        </p:blipFill>
        <p:spPr>
          <a:xfrm>
            <a:off x="2230449" y="1978513"/>
            <a:ext cx="1943100" cy="196450"/>
          </a:xfrm>
          <a:prstGeom prst="rect">
            <a:avLst/>
          </a:prstGeom>
          <a:noFill/>
          <a:ln>
            <a:noFill/>
          </a:ln>
        </p:spPr>
      </p:pic>
      <p:pic>
        <p:nvPicPr>
          <p:cNvPr id="2102" name="Google Shape;2102;p141"/>
          <p:cNvPicPr preferRelativeResize="0"/>
          <p:nvPr/>
        </p:nvPicPr>
        <p:blipFill rotWithShape="1">
          <a:blip r:embed="rId3">
            <a:alphaModFix/>
          </a:blip>
          <a:srcRect/>
          <a:stretch/>
        </p:blipFill>
        <p:spPr>
          <a:xfrm>
            <a:off x="2422138" y="2955456"/>
            <a:ext cx="1559719" cy="196453"/>
          </a:xfrm>
          <a:prstGeom prst="rect">
            <a:avLst/>
          </a:prstGeom>
          <a:noFill/>
          <a:ln>
            <a:noFill/>
          </a:ln>
        </p:spPr>
      </p:pic>
      <p:pic>
        <p:nvPicPr>
          <p:cNvPr id="2103" name="Google Shape;2103;p141"/>
          <p:cNvPicPr preferRelativeResize="0"/>
          <p:nvPr/>
        </p:nvPicPr>
        <p:blipFill rotWithShape="1">
          <a:blip r:embed="rId3">
            <a:alphaModFix/>
          </a:blip>
          <a:srcRect/>
          <a:stretch/>
        </p:blipFill>
        <p:spPr>
          <a:xfrm>
            <a:off x="2422138" y="3448467"/>
            <a:ext cx="1559719" cy="196454"/>
          </a:xfrm>
          <a:prstGeom prst="rect">
            <a:avLst/>
          </a:prstGeom>
          <a:noFill/>
          <a:ln>
            <a:noFill/>
          </a:ln>
        </p:spPr>
      </p:pic>
      <p:pic>
        <p:nvPicPr>
          <p:cNvPr id="2104" name="Google Shape;2104;p141"/>
          <p:cNvPicPr preferRelativeResize="0"/>
          <p:nvPr/>
        </p:nvPicPr>
        <p:blipFill rotWithShape="1">
          <a:blip r:embed="rId3">
            <a:alphaModFix/>
          </a:blip>
          <a:srcRect/>
          <a:stretch/>
        </p:blipFill>
        <p:spPr>
          <a:xfrm>
            <a:off x="2422138" y="3944901"/>
            <a:ext cx="1559719" cy="196453"/>
          </a:xfrm>
          <a:prstGeom prst="rect">
            <a:avLst/>
          </a:prstGeom>
          <a:noFill/>
          <a:ln>
            <a:noFill/>
          </a:ln>
        </p:spPr>
      </p:pic>
      <p:pic>
        <p:nvPicPr>
          <p:cNvPr id="2105" name="Google Shape;2105;p141"/>
          <p:cNvPicPr preferRelativeResize="0"/>
          <p:nvPr/>
        </p:nvPicPr>
        <p:blipFill rotWithShape="1">
          <a:blip r:embed="rId3">
            <a:alphaModFix/>
          </a:blip>
          <a:srcRect/>
          <a:stretch/>
        </p:blipFill>
        <p:spPr>
          <a:xfrm>
            <a:off x="2422138" y="4537977"/>
            <a:ext cx="1559719" cy="196453"/>
          </a:xfrm>
          <a:prstGeom prst="rect">
            <a:avLst/>
          </a:prstGeom>
          <a:noFill/>
          <a:ln>
            <a:noFill/>
          </a:ln>
        </p:spPr>
      </p:pic>
      <p:pic>
        <p:nvPicPr>
          <p:cNvPr id="2106" name="Google Shape;2106;p141"/>
          <p:cNvPicPr preferRelativeResize="0"/>
          <p:nvPr/>
        </p:nvPicPr>
        <p:blipFill rotWithShape="1">
          <a:blip r:embed="rId3">
            <a:alphaModFix/>
          </a:blip>
          <a:srcRect/>
          <a:stretch/>
        </p:blipFill>
        <p:spPr>
          <a:xfrm>
            <a:off x="2349150" y="2469262"/>
            <a:ext cx="1559719" cy="1964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8">
                                            <p:txEl>
                                              <p:pRg st="0" end="0"/>
                                            </p:txEl>
                                          </p:spTgt>
                                        </p:tgtEl>
                                        <p:attrNameLst>
                                          <p:attrName>style.visibility</p:attrName>
                                        </p:attrNameLst>
                                      </p:cBhvr>
                                      <p:to>
                                        <p:strVal val="visible"/>
                                      </p:to>
                                    </p:set>
                                    <p:anim calcmode="lin" valueType="num">
                                      <p:cBhvr additive="base">
                                        <p:cTn id="7" dur="500"/>
                                        <p:tgtEl>
                                          <p:spTgt spid="209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98">
                                            <p:txEl>
                                              <p:pRg st="1" end="1"/>
                                            </p:txEl>
                                          </p:spTgt>
                                        </p:tgtEl>
                                        <p:attrNameLst>
                                          <p:attrName>style.visibility</p:attrName>
                                        </p:attrNameLst>
                                      </p:cBhvr>
                                      <p:to>
                                        <p:strVal val="visible"/>
                                      </p:to>
                                    </p:set>
                                    <p:anim calcmode="lin" valueType="num">
                                      <p:cBhvr additive="base">
                                        <p:cTn id="12" dur="500"/>
                                        <p:tgtEl>
                                          <p:spTgt spid="209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98">
                                            <p:txEl>
                                              <p:pRg st="2" end="2"/>
                                            </p:txEl>
                                          </p:spTgt>
                                        </p:tgtEl>
                                        <p:attrNameLst>
                                          <p:attrName>style.visibility</p:attrName>
                                        </p:attrNameLst>
                                      </p:cBhvr>
                                      <p:to>
                                        <p:strVal val="visible"/>
                                      </p:to>
                                    </p:set>
                                    <p:anim calcmode="lin" valueType="num">
                                      <p:cBhvr additive="base">
                                        <p:cTn id="17" dur="500"/>
                                        <p:tgtEl>
                                          <p:spTgt spid="209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098">
                                            <p:txEl>
                                              <p:pRg st="3" end="3"/>
                                            </p:txEl>
                                          </p:spTgt>
                                        </p:tgtEl>
                                        <p:attrNameLst>
                                          <p:attrName>style.visibility</p:attrName>
                                        </p:attrNameLst>
                                      </p:cBhvr>
                                      <p:to>
                                        <p:strVal val="visible"/>
                                      </p:to>
                                    </p:set>
                                    <p:anim calcmode="lin" valueType="num">
                                      <p:cBhvr additive="base">
                                        <p:cTn id="22" dur="500"/>
                                        <p:tgtEl>
                                          <p:spTgt spid="209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98">
                                            <p:txEl>
                                              <p:pRg st="4" end="4"/>
                                            </p:txEl>
                                          </p:spTgt>
                                        </p:tgtEl>
                                        <p:attrNameLst>
                                          <p:attrName>style.visibility</p:attrName>
                                        </p:attrNameLst>
                                      </p:cBhvr>
                                      <p:to>
                                        <p:strVal val="visible"/>
                                      </p:to>
                                    </p:set>
                                    <p:anim calcmode="lin" valueType="num">
                                      <p:cBhvr additive="base">
                                        <p:cTn id="27" dur="500"/>
                                        <p:tgtEl>
                                          <p:spTgt spid="209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98">
                                            <p:txEl>
                                              <p:pRg st="5" end="5"/>
                                            </p:txEl>
                                          </p:spTgt>
                                        </p:tgtEl>
                                        <p:attrNameLst>
                                          <p:attrName>style.visibility</p:attrName>
                                        </p:attrNameLst>
                                      </p:cBhvr>
                                      <p:to>
                                        <p:strVal val="visible"/>
                                      </p:to>
                                    </p:set>
                                    <p:anim calcmode="lin" valueType="num">
                                      <p:cBhvr additive="base">
                                        <p:cTn id="32" dur="500"/>
                                        <p:tgtEl>
                                          <p:spTgt spid="209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0"/>
        <p:cNvGrpSpPr/>
        <p:nvPr/>
      </p:nvGrpSpPr>
      <p:grpSpPr>
        <a:xfrm>
          <a:off x="0" y="0"/>
          <a:ext cx="0" cy="0"/>
          <a:chOff x="0" y="0"/>
          <a:chExt cx="0" cy="0"/>
        </a:xfrm>
      </p:grpSpPr>
      <p:pic>
        <p:nvPicPr>
          <p:cNvPr id="2111" name="Google Shape;2111;p142"/>
          <p:cNvPicPr preferRelativeResize="0"/>
          <p:nvPr/>
        </p:nvPicPr>
        <p:blipFill rotWithShape="1">
          <a:blip r:embed="rId3">
            <a:alphaModFix/>
          </a:blip>
          <a:srcRect r="11000"/>
          <a:stretch/>
        </p:blipFill>
        <p:spPr>
          <a:xfrm>
            <a:off x="20" y="8"/>
            <a:ext cx="9143982" cy="5143491"/>
          </a:xfrm>
          <a:prstGeom prst="rect">
            <a:avLst/>
          </a:prstGeom>
          <a:noFill/>
          <a:ln>
            <a:noFill/>
          </a:ln>
        </p:spPr>
      </p:pic>
      <p:sp>
        <p:nvSpPr>
          <p:cNvPr id="2112" name="Google Shape;2112;p142"/>
          <p:cNvSpPr/>
          <p:nvPr/>
        </p:nvSpPr>
        <p:spPr>
          <a:xfrm>
            <a:off x="0" y="0"/>
            <a:ext cx="9144000" cy="5143500"/>
          </a:xfrm>
          <a:prstGeom prst="rect">
            <a:avLst/>
          </a:prstGeom>
          <a:gradFill>
            <a:gsLst>
              <a:gs pos="0">
                <a:srgbClr val="E7E6E6">
                  <a:alpha val="67450"/>
                </a:srgbClr>
              </a:gs>
              <a:gs pos="10000">
                <a:srgbClr val="E7E6E6">
                  <a:alpha val="67450"/>
                </a:srgbClr>
              </a:gs>
              <a:gs pos="85000">
                <a:srgbClr val="E7E6E6">
                  <a:alpha val="96470"/>
                </a:srgbClr>
              </a:gs>
              <a:gs pos="100000">
                <a:srgbClr val="E7E6E6">
                  <a:alpha val="9647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3" name="Google Shape;2113;p142"/>
          <p:cNvSpPr txBox="1">
            <a:spLocks noGrp="1"/>
          </p:cNvSpPr>
          <p:nvPr>
            <p:ph type="title"/>
          </p:nvPr>
        </p:nvSpPr>
        <p:spPr>
          <a:xfrm>
            <a:off x="628650" y="205383"/>
            <a:ext cx="7886700" cy="74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2424"/>
              <a:buNone/>
            </a:pPr>
            <a:r>
              <a:rPr lang="en"/>
              <a:t>Let’s practice asking about the different rooms in the house:</a:t>
            </a:r>
            <a:endParaRPr/>
          </a:p>
        </p:txBody>
      </p:sp>
      <p:grpSp>
        <p:nvGrpSpPr>
          <p:cNvPr id="2114" name="Google Shape;2114;p142"/>
          <p:cNvGrpSpPr/>
          <p:nvPr/>
        </p:nvGrpSpPr>
        <p:grpSpPr>
          <a:xfrm>
            <a:off x="642814" y="1369219"/>
            <a:ext cx="7886775" cy="3500421"/>
            <a:chOff x="14164" y="0"/>
            <a:chExt cx="5348779" cy="4167664"/>
          </a:xfrm>
        </p:grpSpPr>
        <p:sp>
          <p:nvSpPr>
            <p:cNvPr id="2115" name="Google Shape;2115;p142"/>
            <p:cNvSpPr/>
            <p:nvPr/>
          </p:nvSpPr>
          <p:spPr>
            <a:xfrm>
              <a:off x="342945" y="0"/>
              <a:ext cx="2839200" cy="836100"/>
            </a:xfrm>
            <a:prstGeom prst="roundRect">
              <a:avLst>
                <a:gd name="adj" fmla="val 16667"/>
              </a:avLst>
            </a:prstGeom>
            <a:gradFill>
              <a:gsLst>
                <a:gs pos="0">
                  <a:srgbClr val="F08B54"/>
                </a:gs>
                <a:gs pos="50000">
                  <a:srgbClr val="F67A26"/>
                </a:gs>
                <a:gs pos="100000">
                  <a:srgbClr val="E36A18"/>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142"/>
            <p:cNvSpPr txBox="1"/>
            <p:nvPr/>
          </p:nvSpPr>
          <p:spPr>
            <a:xfrm>
              <a:off x="383758" y="40813"/>
              <a:ext cx="2757600" cy="754500"/>
            </a:xfrm>
            <a:prstGeom prst="rect">
              <a:avLst/>
            </a:prstGeom>
            <a:noFill/>
            <a:ln>
              <a:noFill/>
            </a:ln>
          </p:spPr>
          <p:txBody>
            <a:bodyPr spcFirstLastPara="1" wrap="square" lIns="87625" tIns="43800" rIns="87625" bIns="4380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 sz="2400" b="1" i="0" u="none" strike="noStrike" cap="none">
                  <a:solidFill>
                    <a:schemeClr val="lt1"/>
                  </a:solidFill>
                  <a:latin typeface="Calibri"/>
                  <a:ea typeface="Calibri"/>
                  <a:cs typeface="Calibri"/>
                  <a:sym typeface="Calibri"/>
                </a:rPr>
                <a:t>¿Hay --------------- en tu casa?</a:t>
              </a:r>
              <a:endParaRPr sz="2400" b="1" i="0" u="none" strike="noStrike" cap="none">
                <a:solidFill>
                  <a:schemeClr val="lt1"/>
                </a:solidFill>
                <a:latin typeface="Calibri"/>
                <a:ea typeface="Calibri"/>
                <a:cs typeface="Calibri"/>
                <a:sym typeface="Calibri"/>
              </a:endParaRPr>
            </a:p>
          </p:txBody>
        </p:sp>
        <p:sp>
          <p:nvSpPr>
            <p:cNvPr id="2117" name="Google Shape;2117;p142"/>
            <p:cNvSpPr/>
            <p:nvPr/>
          </p:nvSpPr>
          <p:spPr>
            <a:xfrm>
              <a:off x="2523743" y="879775"/>
              <a:ext cx="2839200" cy="836100"/>
            </a:xfrm>
            <a:prstGeom prst="roundRect">
              <a:avLst>
                <a:gd name="adj" fmla="val 16667"/>
              </a:avLst>
            </a:prstGeom>
            <a:gradFill>
              <a:gsLst>
                <a:gs pos="0">
                  <a:srgbClr val="F08B54"/>
                </a:gs>
                <a:gs pos="50000">
                  <a:srgbClr val="F67A26"/>
                </a:gs>
                <a:gs pos="100000">
                  <a:srgbClr val="E36A18"/>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142"/>
            <p:cNvSpPr txBox="1"/>
            <p:nvPr/>
          </p:nvSpPr>
          <p:spPr>
            <a:xfrm>
              <a:off x="2564556" y="920588"/>
              <a:ext cx="2757600" cy="754500"/>
            </a:xfrm>
            <a:prstGeom prst="rect">
              <a:avLst/>
            </a:prstGeom>
            <a:noFill/>
            <a:ln>
              <a:noFill/>
            </a:ln>
          </p:spPr>
          <p:txBody>
            <a:bodyPr spcFirstLastPara="1" wrap="square" lIns="87625" tIns="43800" rIns="87625" bIns="4380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 sz="2400" b="1" i="0" u="none" strike="noStrike" cap="none">
                  <a:solidFill>
                    <a:schemeClr val="lt1"/>
                  </a:solidFill>
                  <a:latin typeface="Calibri"/>
                  <a:ea typeface="Calibri"/>
                  <a:cs typeface="Calibri"/>
                  <a:sym typeface="Calibri"/>
                </a:rPr>
                <a:t>¿Cuántos/ Cuántas ------------------ hay en tu casa?</a:t>
              </a:r>
              <a:endParaRPr sz="2400" b="1" i="0" u="none" strike="noStrike" cap="none">
                <a:solidFill>
                  <a:schemeClr val="lt1"/>
                </a:solidFill>
                <a:latin typeface="Calibri"/>
                <a:ea typeface="Calibri"/>
                <a:cs typeface="Calibri"/>
                <a:sym typeface="Calibri"/>
              </a:endParaRPr>
            </a:p>
          </p:txBody>
        </p:sp>
        <p:sp>
          <p:nvSpPr>
            <p:cNvPr id="2119" name="Google Shape;2119;p142"/>
            <p:cNvSpPr/>
            <p:nvPr/>
          </p:nvSpPr>
          <p:spPr>
            <a:xfrm>
              <a:off x="14164" y="2030687"/>
              <a:ext cx="2839200" cy="836100"/>
            </a:xfrm>
            <a:prstGeom prst="roundRect">
              <a:avLst>
                <a:gd name="adj" fmla="val 16667"/>
              </a:avLst>
            </a:prstGeom>
            <a:gradFill>
              <a:gsLst>
                <a:gs pos="0">
                  <a:srgbClr val="F08B54"/>
                </a:gs>
                <a:gs pos="50000">
                  <a:srgbClr val="F67A26"/>
                </a:gs>
                <a:gs pos="100000">
                  <a:srgbClr val="E36A18"/>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142"/>
            <p:cNvSpPr txBox="1"/>
            <p:nvPr/>
          </p:nvSpPr>
          <p:spPr>
            <a:xfrm>
              <a:off x="54977" y="2071500"/>
              <a:ext cx="2757600" cy="754500"/>
            </a:xfrm>
            <a:prstGeom prst="rect">
              <a:avLst/>
            </a:prstGeom>
            <a:noFill/>
            <a:ln>
              <a:noFill/>
            </a:ln>
          </p:spPr>
          <p:txBody>
            <a:bodyPr spcFirstLastPara="1" wrap="square" lIns="87625" tIns="43800" rIns="87625" bIns="4380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 sz="2400" b="1" i="0" u="none" strike="noStrike" cap="none">
                  <a:solidFill>
                    <a:schemeClr val="lt1"/>
                  </a:solidFill>
                  <a:latin typeface="Calibri"/>
                  <a:ea typeface="Calibri"/>
                  <a:cs typeface="Calibri"/>
                  <a:sym typeface="Calibri"/>
                </a:rPr>
                <a:t>Ejemplo:</a:t>
              </a:r>
              <a:r>
                <a:rPr lang="en" sz="2300" b="0" i="0" u="none" strike="noStrike" cap="none">
                  <a:solidFill>
                    <a:schemeClr val="lt1"/>
                  </a:solidFill>
                  <a:latin typeface="Calibri"/>
                  <a:ea typeface="Calibri"/>
                  <a:cs typeface="Calibri"/>
                  <a:sym typeface="Calibri"/>
                </a:rPr>
                <a:t> </a:t>
              </a:r>
              <a:endParaRPr sz="2300" b="0" i="0" u="none" strike="noStrike" cap="none">
                <a:solidFill>
                  <a:schemeClr val="lt1"/>
                </a:solidFill>
                <a:latin typeface="Calibri"/>
                <a:ea typeface="Calibri"/>
                <a:cs typeface="Calibri"/>
                <a:sym typeface="Calibri"/>
              </a:endParaRPr>
            </a:p>
          </p:txBody>
        </p:sp>
        <p:sp>
          <p:nvSpPr>
            <p:cNvPr id="2121" name="Google Shape;2121;p142"/>
            <p:cNvSpPr/>
            <p:nvPr/>
          </p:nvSpPr>
          <p:spPr>
            <a:xfrm>
              <a:off x="1495069" y="2611490"/>
              <a:ext cx="2839200" cy="836100"/>
            </a:xfrm>
            <a:prstGeom prst="roundRect">
              <a:avLst>
                <a:gd name="adj" fmla="val 16667"/>
              </a:avLst>
            </a:prstGeom>
            <a:gradFill>
              <a:gsLst>
                <a:gs pos="0">
                  <a:srgbClr val="F08B54"/>
                </a:gs>
                <a:gs pos="50000">
                  <a:srgbClr val="F67A26"/>
                </a:gs>
                <a:gs pos="100000">
                  <a:srgbClr val="E36A18"/>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142"/>
            <p:cNvSpPr txBox="1"/>
            <p:nvPr/>
          </p:nvSpPr>
          <p:spPr>
            <a:xfrm>
              <a:off x="1535882" y="2652303"/>
              <a:ext cx="2757600" cy="754500"/>
            </a:xfrm>
            <a:prstGeom prst="rect">
              <a:avLst/>
            </a:prstGeom>
            <a:noFill/>
            <a:ln>
              <a:noFill/>
            </a:ln>
          </p:spPr>
          <p:txBody>
            <a:bodyPr spcFirstLastPara="1" wrap="square" lIns="87625" tIns="43800" rIns="87625" bIns="4380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 sz="2400" b="1" i="0" u="none" strike="noStrike" cap="none">
                  <a:solidFill>
                    <a:schemeClr val="lt1"/>
                  </a:solidFill>
                  <a:latin typeface="Calibri"/>
                  <a:ea typeface="Calibri"/>
                  <a:cs typeface="Calibri"/>
                  <a:sym typeface="Calibri"/>
                </a:rPr>
                <a:t>¿Hay una cocina en tu casa?</a:t>
              </a:r>
              <a:endParaRPr sz="2400" b="1" i="0" u="none" strike="noStrike" cap="none">
                <a:solidFill>
                  <a:schemeClr val="lt1"/>
                </a:solidFill>
                <a:latin typeface="Calibri"/>
                <a:ea typeface="Calibri"/>
                <a:cs typeface="Calibri"/>
                <a:sym typeface="Calibri"/>
              </a:endParaRPr>
            </a:p>
          </p:txBody>
        </p:sp>
        <p:sp>
          <p:nvSpPr>
            <p:cNvPr id="2123" name="Google Shape;2123;p142"/>
            <p:cNvSpPr/>
            <p:nvPr/>
          </p:nvSpPr>
          <p:spPr>
            <a:xfrm>
              <a:off x="2071145" y="3331564"/>
              <a:ext cx="2839200" cy="836100"/>
            </a:xfrm>
            <a:prstGeom prst="roundRect">
              <a:avLst>
                <a:gd name="adj" fmla="val 16667"/>
              </a:avLst>
            </a:prstGeom>
            <a:gradFill>
              <a:gsLst>
                <a:gs pos="0">
                  <a:srgbClr val="F08B54"/>
                </a:gs>
                <a:gs pos="50000">
                  <a:srgbClr val="F67A26"/>
                </a:gs>
                <a:gs pos="100000">
                  <a:srgbClr val="E36A18"/>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142"/>
            <p:cNvSpPr txBox="1"/>
            <p:nvPr/>
          </p:nvSpPr>
          <p:spPr>
            <a:xfrm>
              <a:off x="2111958" y="3372377"/>
              <a:ext cx="2757600" cy="754500"/>
            </a:xfrm>
            <a:prstGeom prst="rect">
              <a:avLst/>
            </a:prstGeom>
            <a:noFill/>
            <a:ln>
              <a:noFill/>
            </a:ln>
          </p:spPr>
          <p:txBody>
            <a:bodyPr spcFirstLastPara="1" wrap="square" lIns="87625" tIns="43800" rIns="87625" bIns="4380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 sz="2400" b="1" i="0" u="none" strike="noStrike" cap="none">
                  <a:solidFill>
                    <a:schemeClr val="lt1"/>
                  </a:solidFill>
                  <a:latin typeface="Calibri"/>
                  <a:ea typeface="Calibri"/>
                  <a:cs typeface="Calibri"/>
                  <a:sym typeface="Calibri"/>
                </a:rPr>
                <a:t>¿Cuántas cocinas hay?</a:t>
              </a:r>
              <a:endParaRPr sz="2400" b="1" i="0" u="none" strike="noStrike" cap="none">
                <a:solidFill>
                  <a:schemeClr val="lt1"/>
                </a:solidFill>
                <a:latin typeface="Calibri"/>
                <a:ea typeface="Calibri"/>
                <a:cs typeface="Calibri"/>
                <a:sym typeface="Calibri"/>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143"/>
          <p:cNvSpPr txBox="1">
            <a:spLocks noGrp="1"/>
          </p:cNvSpPr>
          <p:nvPr>
            <p:ph type="title"/>
          </p:nvPr>
        </p:nvSpPr>
        <p:spPr>
          <a:xfrm>
            <a:off x="457200" y="7144"/>
            <a:ext cx="7924800" cy="85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2600" b="1">
                <a:solidFill>
                  <a:schemeClr val="dk1"/>
                </a:solidFill>
              </a:rPr>
              <a:t>Match the English vocabulary in Column A  with the Spanish equivalent in Column </a:t>
            </a:r>
            <a:r>
              <a:rPr lang="en" sz="3000" b="1">
                <a:solidFill>
                  <a:schemeClr val="dk1"/>
                </a:solidFill>
              </a:rPr>
              <a:t>B</a:t>
            </a:r>
            <a:endParaRPr sz="3300">
              <a:solidFill>
                <a:schemeClr val="dk1"/>
              </a:solidFill>
            </a:endParaRPr>
          </a:p>
        </p:txBody>
      </p:sp>
      <p:sp>
        <p:nvSpPr>
          <p:cNvPr id="2130" name="Google Shape;2130;p143"/>
          <p:cNvSpPr txBox="1">
            <a:spLocks noGrp="1"/>
          </p:cNvSpPr>
          <p:nvPr>
            <p:ph type="body" idx="1"/>
          </p:nvPr>
        </p:nvSpPr>
        <p:spPr>
          <a:xfrm>
            <a:off x="304800" y="860822"/>
            <a:ext cx="4038600" cy="4172100"/>
          </a:xfrm>
          <a:prstGeom prst="rect">
            <a:avLst/>
          </a:prstGeom>
          <a:solidFill>
            <a:schemeClr val="lt1"/>
          </a:solidFill>
          <a:ln w="6032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rgbClr val="009900"/>
              </a:buClr>
              <a:buSzPts val="2590"/>
              <a:buFont typeface="Calibri"/>
              <a:buNone/>
            </a:pPr>
            <a:r>
              <a:rPr lang="en" sz="2290" b="1">
                <a:solidFill>
                  <a:schemeClr val="accent1"/>
                </a:solidFill>
              </a:rPr>
              <a:t>COLUMN A</a:t>
            </a:r>
            <a:endParaRPr sz="1100">
              <a:solidFill>
                <a:schemeClr val="accent1"/>
              </a:solidFill>
            </a:endParaRPr>
          </a:p>
          <a:p>
            <a:pPr marL="457200" lvl="0" indent="-374015" algn="l" rtl="0">
              <a:lnSpc>
                <a:spcPct val="130000"/>
              </a:lnSpc>
              <a:spcBef>
                <a:spcPts val="1000"/>
              </a:spcBef>
              <a:spcAft>
                <a:spcPts val="0"/>
              </a:spcAft>
              <a:buClr>
                <a:schemeClr val="accent1"/>
              </a:buClr>
              <a:buSzPts val="2290"/>
              <a:buAutoNum type="arabicPeriod"/>
            </a:pPr>
            <a:r>
              <a:rPr lang="en" sz="2290" b="1">
                <a:solidFill>
                  <a:schemeClr val="accent1"/>
                </a:solidFill>
              </a:rPr>
              <a:t>___Pool</a:t>
            </a:r>
            <a:endParaRPr sz="1100">
              <a:solidFill>
                <a:schemeClr val="accent1"/>
              </a:solidFill>
            </a:endParaRPr>
          </a:p>
          <a:p>
            <a:pPr marL="457200" lvl="0" indent="-374015" algn="l" rtl="0">
              <a:lnSpc>
                <a:spcPct val="130000"/>
              </a:lnSpc>
              <a:spcBef>
                <a:spcPts val="0"/>
              </a:spcBef>
              <a:spcAft>
                <a:spcPts val="0"/>
              </a:spcAft>
              <a:buClr>
                <a:schemeClr val="accent1"/>
              </a:buClr>
              <a:buSzPts val="2290"/>
              <a:buAutoNum type="arabicPeriod"/>
            </a:pPr>
            <a:r>
              <a:rPr lang="en" sz="2290" b="1">
                <a:solidFill>
                  <a:schemeClr val="accent1"/>
                </a:solidFill>
              </a:rPr>
              <a:t>___Dining room</a:t>
            </a:r>
            <a:endParaRPr sz="1100">
              <a:solidFill>
                <a:schemeClr val="accent1"/>
              </a:solidFill>
            </a:endParaRPr>
          </a:p>
          <a:p>
            <a:pPr marL="457200" lvl="0" indent="-374015" algn="l" rtl="0">
              <a:lnSpc>
                <a:spcPct val="130000"/>
              </a:lnSpc>
              <a:spcBef>
                <a:spcPts val="0"/>
              </a:spcBef>
              <a:spcAft>
                <a:spcPts val="0"/>
              </a:spcAft>
              <a:buClr>
                <a:schemeClr val="accent1"/>
              </a:buClr>
              <a:buSzPts val="2290"/>
              <a:buAutoNum type="arabicPeriod"/>
            </a:pPr>
            <a:r>
              <a:rPr lang="en" sz="2290" b="1">
                <a:solidFill>
                  <a:schemeClr val="accent1"/>
                </a:solidFill>
              </a:rPr>
              <a:t>___ Living room</a:t>
            </a:r>
            <a:endParaRPr sz="1100">
              <a:solidFill>
                <a:schemeClr val="accent1"/>
              </a:solidFill>
            </a:endParaRPr>
          </a:p>
          <a:p>
            <a:pPr marL="457200" lvl="0" indent="-374015" algn="l" rtl="0">
              <a:lnSpc>
                <a:spcPct val="130000"/>
              </a:lnSpc>
              <a:spcBef>
                <a:spcPts val="0"/>
              </a:spcBef>
              <a:spcAft>
                <a:spcPts val="0"/>
              </a:spcAft>
              <a:buClr>
                <a:schemeClr val="accent1"/>
              </a:buClr>
              <a:buSzPts val="2290"/>
              <a:buAutoNum type="arabicPeriod"/>
            </a:pPr>
            <a:r>
              <a:rPr lang="en" sz="2290" b="1">
                <a:solidFill>
                  <a:schemeClr val="accent1"/>
                </a:solidFill>
              </a:rPr>
              <a:t>___ There is/are</a:t>
            </a:r>
            <a:endParaRPr sz="1100">
              <a:solidFill>
                <a:schemeClr val="accent1"/>
              </a:solidFill>
            </a:endParaRPr>
          </a:p>
          <a:p>
            <a:pPr marL="457200" lvl="0" indent="-374015" algn="l" rtl="0">
              <a:lnSpc>
                <a:spcPct val="130000"/>
              </a:lnSpc>
              <a:spcBef>
                <a:spcPts val="0"/>
              </a:spcBef>
              <a:spcAft>
                <a:spcPts val="0"/>
              </a:spcAft>
              <a:buClr>
                <a:schemeClr val="accent1"/>
              </a:buClr>
              <a:buSzPts val="2290"/>
              <a:buAutoNum type="arabicPeriod"/>
            </a:pPr>
            <a:r>
              <a:rPr lang="en" sz="2290" b="1">
                <a:solidFill>
                  <a:schemeClr val="accent1"/>
                </a:solidFill>
              </a:rPr>
              <a:t>___Level(floor)</a:t>
            </a:r>
            <a:endParaRPr sz="1100">
              <a:solidFill>
                <a:schemeClr val="accent1"/>
              </a:solidFill>
            </a:endParaRPr>
          </a:p>
          <a:p>
            <a:pPr marL="457200" lvl="0" indent="-374015" algn="l" rtl="0">
              <a:lnSpc>
                <a:spcPct val="130000"/>
              </a:lnSpc>
              <a:spcBef>
                <a:spcPts val="0"/>
              </a:spcBef>
              <a:spcAft>
                <a:spcPts val="0"/>
              </a:spcAft>
              <a:buClr>
                <a:schemeClr val="accent1"/>
              </a:buClr>
              <a:buSzPts val="2290"/>
              <a:buAutoNum type="arabicPeriod"/>
            </a:pPr>
            <a:r>
              <a:rPr lang="en" sz="2290" b="1">
                <a:solidFill>
                  <a:schemeClr val="accent1"/>
                </a:solidFill>
              </a:rPr>
              <a:t>___Kitchen</a:t>
            </a:r>
            <a:endParaRPr sz="1100">
              <a:solidFill>
                <a:schemeClr val="accent1"/>
              </a:solidFill>
            </a:endParaRPr>
          </a:p>
          <a:p>
            <a:pPr marL="457200" lvl="0" indent="-374015" algn="l" rtl="0">
              <a:lnSpc>
                <a:spcPct val="130000"/>
              </a:lnSpc>
              <a:spcBef>
                <a:spcPts val="0"/>
              </a:spcBef>
              <a:spcAft>
                <a:spcPts val="0"/>
              </a:spcAft>
              <a:buClr>
                <a:schemeClr val="accent1"/>
              </a:buClr>
              <a:buSzPts val="2290"/>
              <a:buAutoNum type="arabicPeriod"/>
            </a:pPr>
            <a:r>
              <a:rPr lang="en" sz="2290" b="1">
                <a:solidFill>
                  <a:schemeClr val="accent1"/>
                </a:solidFill>
              </a:rPr>
              <a:t>___Home</a:t>
            </a:r>
            <a:endParaRPr sz="1100">
              <a:solidFill>
                <a:schemeClr val="accent1"/>
              </a:solidFill>
            </a:endParaRPr>
          </a:p>
          <a:p>
            <a:pPr marL="457200" lvl="0" indent="-374015" algn="l" rtl="0">
              <a:lnSpc>
                <a:spcPct val="130000"/>
              </a:lnSpc>
              <a:spcBef>
                <a:spcPts val="0"/>
              </a:spcBef>
              <a:spcAft>
                <a:spcPts val="0"/>
              </a:spcAft>
              <a:buClr>
                <a:schemeClr val="accent1"/>
              </a:buClr>
              <a:buSzPts val="2290"/>
              <a:buAutoNum type="arabicPeriod"/>
            </a:pPr>
            <a:r>
              <a:rPr lang="en" sz="2290" b="1">
                <a:solidFill>
                  <a:schemeClr val="accent1"/>
                </a:solidFill>
              </a:rPr>
              <a:t>___Basement</a:t>
            </a:r>
            <a:endParaRPr sz="1100">
              <a:solidFill>
                <a:schemeClr val="accent1"/>
              </a:solidFill>
            </a:endParaRPr>
          </a:p>
        </p:txBody>
      </p:sp>
      <p:sp>
        <p:nvSpPr>
          <p:cNvPr id="2131" name="Google Shape;2131;p143"/>
          <p:cNvSpPr txBox="1">
            <a:spLocks noGrp="1"/>
          </p:cNvSpPr>
          <p:nvPr>
            <p:ph type="body" idx="2"/>
          </p:nvPr>
        </p:nvSpPr>
        <p:spPr>
          <a:xfrm>
            <a:off x="4648200" y="856950"/>
            <a:ext cx="4038600" cy="4172100"/>
          </a:xfrm>
          <a:prstGeom prst="rect">
            <a:avLst/>
          </a:prstGeom>
          <a:solidFill>
            <a:schemeClr val="lt1"/>
          </a:solidFill>
          <a:ln w="412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rgbClr val="0000FF"/>
              </a:buClr>
              <a:buSzPts val="2590"/>
              <a:buFont typeface="Calibri"/>
              <a:buNone/>
            </a:pPr>
            <a:r>
              <a:rPr lang="en" sz="2690" b="1">
                <a:solidFill>
                  <a:schemeClr val="accent2"/>
                </a:solidFill>
              </a:rPr>
              <a:t>COLUMN B</a:t>
            </a:r>
            <a:endParaRPr sz="1500">
              <a:solidFill>
                <a:schemeClr val="accent2"/>
              </a:solidFill>
            </a:endParaRPr>
          </a:p>
          <a:p>
            <a:pPr marL="514350" lvl="0" indent="-520700" algn="l" rtl="0">
              <a:lnSpc>
                <a:spcPct val="70000"/>
              </a:lnSpc>
              <a:spcBef>
                <a:spcPts val="1000"/>
              </a:spcBef>
              <a:spcAft>
                <a:spcPts val="0"/>
              </a:spcAft>
              <a:buClr>
                <a:schemeClr val="accent2"/>
              </a:buClr>
              <a:buSzPts val="2690"/>
              <a:buFont typeface="Calibri"/>
              <a:buAutoNum type="alphaUcPeriod"/>
            </a:pPr>
            <a:r>
              <a:rPr lang="en" sz="2690" b="1">
                <a:solidFill>
                  <a:schemeClr val="accent2"/>
                </a:solidFill>
              </a:rPr>
              <a:t>El Sótano</a:t>
            </a:r>
            <a:endParaRPr sz="2690" b="1">
              <a:solidFill>
                <a:schemeClr val="accent2"/>
              </a:solidFill>
            </a:endParaRPr>
          </a:p>
          <a:p>
            <a:pPr marL="514350" lvl="0" indent="-520700" algn="l" rtl="0">
              <a:lnSpc>
                <a:spcPct val="70000"/>
              </a:lnSpc>
              <a:spcBef>
                <a:spcPts val="1000"/>
              </a:spcBef>
              <a:spcAft>
                <a:spcPts val="0"/>
              </a:spcAft>
              <a:buClr>
                <a:schemeClr val="accent2"/>
              </a:buClr>
              <a:buSzPts val="2690"/>
              <a:buFont typeface="Calibri"/>
              <a:buAutoNum type="alphaUcPeriod"/>
            </a:pPr>
            <a:r>
              <a:rPr lang="en" sz="2690" b="1">
                <a:solidFill>
                  <a:schemeClr val="accent2"/>
                </a:solidFill>
              </a:rPr>
              <a:t>Hay</a:t>
            </a:r>
            <a:endParaRPr sz="1500">
              <a:solidFill>
                <a:schemeClr val="accent2"/>
              </a:solidFill>
            </a:endParaRPr>
          </a:p>
          <a:p>
            <a:pPr marL="514350" lvl="0" indent="-520700" algn="l" rtl="0">
              <a:lnSpc>
                <a:spcPct val="70000"/>
              </a:lnSpc>
              <a:spcBef>
                <a:spcPts val="1000"/>
              </a:spcBef>
              <a:spcAft>
                <a:spcPts val="0"/>
              </a:spcAft>
              <a:buClr>
                <a:schemeClr val="accent2"/>
              </a:buClr>
              <a:buSzPts val="2690"/>
              <a:buFont typeface="Calibri"/>
              <a:buAutoNum type="alphaUcPeriod"/>
            </a:pPr>
            <a:r>
              <a:rPr lang="en" sz="2690" b="1">
                <a:solidFill>
                  <a:schemeClr val="accent2"/>
                </a:solidFill>
              </a:rPr>
              <a:t>La Sala</a:t>
            </a:r>
            <a:endParaRPr sz="2690" b="1">
              <a:solidFill>
                <a:schemeClr val="accent2"/>
              </a:solidFill>
            </a:endParaRPr>
          </a:p>
          <a:p>
            <a:pPr marL="514350" lvl="0" indent="-520700" algn="l" rtl="0">
              <a:lnSpc>
                <a:spcPct val="70000"/>
              </a:lnSpc>
              <a:spcBef>
                <a:spcPts val="1000"/>
              </a:spcBef>
              <a:spcAft>
                <a:spcPts val="0"/>
              </a:spcAft>
              <a:buClr>
                <a:schemeClr val="accent2"/>
              </a:buClr>
              <a:buSzPts val="2690"/>
              <a:buFont typeface="Calibri"/>
              <a:buAutoNum type="alphaUcPeriod"/>
            </a:pPr>
            <a:r>
              <a:rPr lang="en" sz="2690" b="1">
                <a:solidFill>
                  <a:schemeClr val="accent2"/>
                </a:solidFill>
              </a:rPr>
              <a:t>La Piscina</a:t>
            </a:r>
            <a:endParaRPr sz="2690" b="1">
              <a:solidFill>
                <a:schemeClr val="accent2"/>
              </a:solidFill>
            </a:endParaRPr>
          </a:p>
          <a:p>
            <a:pPr marL="514350" lvl="0" indent="-520700" algn="l" rtl="0">
              <a:lnSpc>
                <a:spcPct val="70000"/>
              </a:lnSpc>
              <a:spcBef>
                <a:spcPts val="1000"/>
              </a:spcBef>
              <a:spcAft>
                <a:spcPts val="0"/>
              </a:spcAft>
              <a:buClr>
                <a:schemeClr val="accent2"/>
              </a:buClr>
              <a:buSzPts val="2690"/>
              <a:buFont typeface="Calibri"/>
              <a:buAutoNum type="alphaUcPeriod"/>
            </a:pPr>
            <a:r>
              <a:rPr lang="en" sz="2690" b="1">
                <a:solidFill>
                  <a:schemeClr val="accent2"/>
                </a:solidFill>
              </a:rPr>
              <a:t>El Piso</a:t>
            </a:r>
            <a:endParaRPr sz="2690" b="1">
              <a:solidFill>
                <a:schemeClr val="accent2"/>
              </a:solidFill>
            </a:endParaRPr>
          </a:p>
          <a:p>
            <a:pPr marL="514350" lvl="0" indent="-520700" algn="l" rtl="0">
              <a:lnSpc>
                <a:spcPct val="70000"/>
              </a:lnSpc>
              <a:spcBef>
                <a:spcPts val="1000"/>
              </a:spcBef>
              <a:spcAft>
                <a:spcPts val="0"/>
              </a:spcAft>
              <a:buClr>
                <a:schemeClr val="accent2"/>
              </a:buClr>
              <a:buSzPts val="2690"/>
              <a:buFont typeface="Calibri"/>
              <a:buAutoNum type="alphaUcPeriod"/>
            </a:pPr>
            <a:r>
              <a:rPr lang="en" sz="2690" b="1">
                <a:solidFill>
                  <a:schemeClr val="accent2"/>
                </a:solidFill>
              </a:rPr>
              <a:t>La Cocina</a:t>
            </a:r>
            <a:endParaRPr sz="2690" b="1">
              <a:solidFill>
                <a:schemeClr val="accent2"/>
              </a:solidFill>
            </a:endParaRPr>
          </a:p>
          <a:p>
            <a:pPr marL="514350" lvl="0" indent="-520700" algn="l" rtl="0">
              <a:lnSpc>
                <a:spcPct val="70000"/>
              </a:lnSpc>
              <a:spcBef>
                <a:spcPts val="1000"/>
              </a:spcBef>
              <a:spcAft>
                <a:spcPts val="0"/>
              </a:spcAft>
              <a:buClr>
                <a:schemeClr val="accent2"/>
              </a:buClr>
              <a:buSzPts val="2690"/>
              <a:buFont typeface="Calibri"/>
              <a:buAutoNum type="alphaUcPeriod"/>
            </a:pPr>
            <a:r>
              <a:rPr lang="en" sz="2690" b="1">
                <a:solidFill>
                  <a:schemeClr val="accent2"/>
                </a:solidFill>
              </a:rPr>
              <a:t>El Comedor</a:t>
            </a:r>
            <a:endParaRPr sz="2690" b="1">
              <a:solidFill>
                <a:schemeClr val="accent2"/>
              </a:solidFill>
            </a:endParaRPr>
          </a:p>
          <a:p>
            <a:pPr marL="514350" lvl="0" indent="-520700" algn="l" rtl="0">
              <a:lnSpc>
                <a:spcPct val="70000"/>
              </a:lnSpc>
              <a:spcBef>
                <a:spcPts val="1000"/>
              </a:spcBef>
              <a:spcAft>
                <a:spcPts val="0"/>
              </a:spcAft>
              <a:buClr>
                <a:schemeClr val="accent2"/>
              </a:buClr>
              <a:buSzPts val="2690"/>
              <a:buFont typeface="Calibri"/>
              <a:buAutoNum type="alphaUcPeriod"/>
            </a:pPr>
            <a:r>
              <a:rPr lang="en" sz="2690" b="1">
                <a:solidFill>
                  <a:schemeClr val="accent2"/>
                </a:solidFill>
              </a:rPr>
              <a:t>El hogar</a:t>
            </a:r>
            <a:endParaRPr sz="2690" b="1">
              <a:solidFill>
                <a:schemeClr val="accent2"/>
              </a:solidFill>
            </a:endParaRPr>
          </a:p>
          <a:p>
            <a:pPr marL="514350" lvl="0" indent="-520700" algn="l" rtl="0">
              <a:lnSpc>
                <a:spcPct val="70000"/>
              </a:lnSpc>
              <a:spcBef>
                <a:spcPts val="1000"/>
              </a:spcBef>
              <a:spcAft>
                <a:spcPts val="0"/>
              </a:spcAft>
              <a:buClr>
                <a:schemeClr val="accent2"/>
              </a:buClr>
              <a:buSzPts val="2690"/>
              <a:buFont typeface="Calibri"/>
              <a:buAutoNum type="alphaUcPeriod"/>
            </a:pPr>
            <a:r>
              <a:rPr lang="en" sz="2690" b="1">
                <a:solidFill>
                  <a:schemeClr val="accent2"/>
                </a:solidFill>
              </a:rPr>
              <a:t>La Casa </a:t>
            </a:r>
            <a:endParaRPr sz="2690" b="1">
              <a:solidFill>
                <a:schemeClr val="accen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AD9BE"/>
        </a:solidFill>
        <a:effectLst/>
      </p:bgPr>
    </p:bg>
    <p:spTree>
      <p:nvGrpSpPr>
        <p:cNvPr id="1" name="Shape 2135"/>
        <p:cNvGrpSpPr/>
        <p:nvPr/>
      </p:nvGrpSpPr>
      <p:grpSpPr>
        <a:xfrm>
          <a:off x="0" y="0"/>
          <a:ext cx="0" cy="0"/>
          <a:chOff x="0" y="0"/>
          <a:chExt cx="0" cy="0"/>
        </a:xfrm>
      </p:grpSpPr>
      <p:pic>
        <p:nvPicPr>
          <p:cNvPr id="2136" name="Google Shape;2136;p144"/>
          <p:cNvPicPr preferRelativeResize="0"/>
          <p:nvPr/>
        </p:nvPicPr>
        <p:blipFill>
          <a:blip r:embed="rId3">
            <a:alphaModFix/>
          </a:blip>
          <a:stretch>
            <a:fillRect/>
          </a:stretch>
        </p:blipFill>
        <p:spPr>
          <a:xfrm>
            <a:off x="0" y="285750"/>
            <a:ext cx="9144000" cy="4572000"/>
          </a:xfrm>
          <a:prstGeom prst="rect">
            <a:avLst/>
          </a:prstGeom>
          <a:noFill/>
          <a:ln>
            <a:noFill/>
          </a:ln>
        </p:spPr>
      </p:pic>
      <p:sp>
        <p:nvSpPr>
          <p:cNvPr id="2137" name="Google Shape;2137;p144"/>
          <p:cNvSpPr/>
          <p:nvPr/>
        </p:nvSpPr>
        <p:spPr>
          <a:xfrm>
            <a:off x="659800" y="2734013"/>
            <a:ext cx="4345200" cy="778800"/>
          </a:xfrm>
          <a:prstGeom prst="roundRect">
            <a:avLst>
              <a:gd name="adj" fmla="val 50000"/>
            </a:avLst>
          </a:prstGeom>
          <a:solidFill>
            <a:srgbClr val="5C3972"/>
          </a:solidFill>
          <a:ln>
            <a:noFill/>
          </a:ln>
          <a:effectLst>
            <a:outerShdw dist="57150" dir="5400000" algn="bl" rotWithShape="0">
              <a:srgbClr val="5C3972">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4"/>
          <p:cNvSpPr txBox="1">
            <a:spLocks noGrp="1"/>
          </p:cNvSpPr>
          <p:nvPr>
            <p:ph type="ctrTitle"/>
          </p:nvPr>
        </p:nvSpPr>
        <p:spPr>
          <a:xfrm>
            <a:off x="931672" y="1243719"/>
            <a:ext cx="5099400" cy="21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700"/>
              <a:t>¿Qué hay en tu </a:t>
            </a:r>
            <a:endParaRPr sz="5700"/>
          </a:p>
          <a:p>
            <a:pPr marL="0" lvl="0" indent="0" algn="l" rtl="0">
              <a:spcBef>
                <a:spcPts val="0"/>
              </a:spcBef>
              <a:spcAft>
                <a:spcPts val="0"/>
              </a:spcAft>
              <a:buNone/>
            </a:pPr>
            <a:r>
              <a:rPr lang="en" sz="5700"/>
              <a:t>dormitorio?</a:t>
            </a:r>
            <a:endParaRPr sz="3700">
              <a:solidFill>
                <a:schemeClr val="lt1"/>
              </a:solidFill>
            </a:endParaRPr>
          </a:p>
        </p:txBody>
      </p:sp>
      <p:sp>
        <p:nvSpPr>
          <p:cNvPr id="2139" name="Google Shape;2139;p144"/>
          <p:cNvSpPr txBox="1">
            <a:spLocks noGrp="1"/>
          </p:cNvSpPr>
          <p:nvPr>
            <p:ph type="subTitle" idx="1"/>
          </p:nvPr>
        </p:nvSpPr>
        <p:spPr>
          <a:xfrm>
            <a:off x="918822" y="3486746"/>
            <a:ext cx="43590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 grado</a:t>
            </a:r>
            <a:endParaRPr/>
          </a:p>
        </p:txBody>
      </p:sp>
      <p:pic>
        <p:nvPicPr>
          <p:cNvPr id="2140" name="Google Shape;2140;p144"/>
          <p:cNvPicPr preferRelativeResize="0"/>
          <p:nvPr/>
        </p:nvPicPr>
        <p:blipFill>
          <a:blip r:embed="rId4">
            <a:alphaModFix/>
          </a:blip>
          <a:stretch>
            <a:fillRect/>
          </a:stretch>
        </p:blipFill>
        <p:spPr>
          <a:xfrm flipH="1">
            <a:off x="7028225" y="3338970"/>
            <a:ext cx="1887425" cy="1370100"/>
          </a:xfrm>
          <a:prstGeom prst="rect">
            <a:avLst/>
          </a:prstGeom>
          <a:noFill/>
          <a:ln>
            <a:noFill/>
          </a:ln>
        </p:spPr>
      </p:pic>
      <p:pic>
        <p:nvPicPr>
          <p:cNvPr id="2141" name="Google Shape;2141;p144"/>
          <p:cNvPicPr preferRelativeResize="0"/>
          <p:nvPr/>
        </p:nvPicPr>
        <p:blipFill>
          <a:blip r:embed="rId5">
            <a:alphaModFix/>
          </a:blip>
          <a:stretch>
            <a:fillRect/>
          </a:stretch>
        </p:blipFill>
        <p:spPr>
          <a:xfrm>
            <a:off x="7333763" y="1738775"/>
            <a:ext cx="1276350" cy="1600200"/>
          </a:xfrm>
          <a:prstGeom prst="rect">
            <a:avLst/>
          </a:prstGeom>
          <a:noFill/>
          <a:ln>
            <a:noFill/>
          </a:ln>
        </p:spPr>
      </p:pic>
      <p:pic>
        <p:nvPicPr>
          <p:cNvPr id="2142" name="Google Shape;2142;p144"/>
          <p:cNvPicPr preferRelativeResize="0"/>
          <p:nvPr/>
        </p:nvPicPr>
        <p:blipFill>
          <a:blip r:embed="rId6">
            <a:alphaModFix/>
          </a:blip>
          <a:stretch>
            <a:fillRect/>
          </a:stretch>
        </p:blipFill>
        <p:spPr>
          <a:xfrm>
            <a:off x="5900008" y="1128650"/>
            <a:ext cx="438875" cy="457950"/>
          </a:xfrm>
          <a:prstGeom prst="rect">
            <a:avLst/>
          </a:prstGeom>
          <a:noFill/>
          <a:ln>
            <a:noFill/>
          </a:ln>
        </p:spPr>
      </p:pic>
      <p:pic>
        <p:nvPicPr>
          <p:cNvPr id="2143" name="Google Shape;2143;p144"/>
          <p:cNvPicPr preferRelativeResize="0"/>
          <p:nvPr/>
        </p:nvPicPr>
        <p:blipFill>
          <a:blip r:embed="rId7">
            <a:alphaModFix/>
          </a:blip>
          <a:stretch>
            <a:fillRect/>
          </a:stretch>
        </p:blipFill>
        <p:spPr>
          <a:xfrm>
            <a:off x="5348988" y="1958913"/>
            <a:ext cx="438875" cy="4122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pic>
        <p:nvPicPr>
          <p:cNvPr id="2148" name="Google Shape;2148;p145" descr="Qué hay en tu dormitorio? En mi dormitorio hay … - ppt descargar"/>
          <p:cNvPicPr preferRelativeResize="0"/>
          <p:nvPr/>
        </p:nvPicPr>
        <p:blipFill rotWithShape="1">
          <a:blip r:embed="rId3">
            <a:alphaModFix/>
          </a:blip>
          <a:srcRect/>
          <a:stretch/>
        </p:blipFill>
        <p:spPr>
          <a:xfrm>
            <a:off x="1557191" y="360050"/>
            <a:ext cx="5898010" cy="4423500"/>
          </a:xfrm>
          <a:prstGeom prst="rect">
            <a:avLst/>
          </a:prstGeom>
          <a:noFill/>
          <a:ln>
            <a:noFill/>
          </a:ln>
        </p:spPr>
      </p:pic>
      <p:sp>
        <p:nvSpPr>
          <p:cNvPr id="2149" name="Google Shape;2149;p145"/>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pic>
        <p:nvPicPr>
          <p:cNvPr id="1762" name="Google Shape;1762;p93"/>
          <p:cNvPicPr preferRelativeResize="0"/>
          <p:nvPr/>
        </p:nvPicPr>
        <p:blipFill rotWithShape="1">
          <a:blip r:embed="rId3">
            <a:alphaModFix/>
          </a:blip>
          <a:srcRect/>
          <a:stretch/>
        </p:blipFill>
        <p:spPr>
          <a:xfrm>
            <a:off x="597700" y="817650"/>
            <a:ext cx="7225257" cy="3670475"/>
          </a:xfrm>
          <a:prstGeom prst="rect">
            <a:avLst/>
          </a:prstGeom>
          <a:noFill/>
          <a:ln>
            <a:noFill/>
          </a:ln>
        </p:spPr>
      </p:pic>
      <p:sp>
        <p:nvSpPr>
          <p:cNvPr id="1763" name="Google Shape;1763;p93"/>
          <p:cNvSpPr txBox="1"/>
          <p:nvPr/>
        </p:nvSpPr>
        <p:spPr>
          <a:xfrm>
            <a:off x="356750" y="205275"/>
            <a:ext cx="4723500" cy="5232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dirty="0">
                <a:solidFill>
                  <a:srgbClr val="0000FF"/>
                </a:solidFill>
                <a:latin typeface="Comic Sans MS"/>
                <a:ea typeface="Comic Sans MS"/>
                <a:cs typeface="Comic Sans MS"/>
                <a:sym typeface="Comic Sans MS"/>
              </a:rPr>
              <a:t>Está </a:t>
            </a:r>
            <a:r>
              <a:rPr lang="en" sz="2800" b="1" i="0" u="none" strike="noStrike" cap="none" dirty="0">
                <a:solidFill>
                  <a:srgbClr val="FF00FF"/>
                </a:solidFill>
                <a:latin typeface="Comic Sans MS"/>
                <a:ea typeface="Comic Sans MS"/>
                <a:cs typeface="Comic Sans MS"/>
                <a:sym typeface="Comic Sans MS"/>
              </a:rPr>
              <a:t>DESORDENADO/A</a:t>
            </a:r>
            <a:endParaRPr sz="1400" b="0" i="0" u="none" strike="noStrike" cap="none" dirty="0">
              <a:solidFill>
                <a:srgbClr val="000000"/>
              </a:solidFill>
              <a:latin typeface="Arial"/>
              <a:ea typeface="Arial"/>
              <a:cs typeface="Arial"/>
              <a:sym typeface="Arial"/>
            </a:endParaRPr>
          </a:p>
        </p:txBody>
      </p:sp>
      <p:sp>
        <p:nvSpPr>
          <p:cNvPr id="1764" name="Google Shape;1764;p93"/>
          <p:cNvSpPr txBox="1"/>
          <p:nvPr/>
        </p:nvSpPr>
        <p:spPr>
          <a:xfrm>
            <a:off x="5016825" y="4488125"/>
            <a:ext cx="3673800" cy="5232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dirty="0">
                <a:solidFill>
                  <a:srgbClr val="0000FF"/>
                </a:solidFill>
                <a:latin typeface="Comic Sans MS"/>
                <a:ea typeface="Comic Sans MS"/>
                <a:cs typeface="Comic Sans MS"/>
                <a:sym typeface="Comic Sans MS"/>
              </a:rPr>
              <a:t>Está </a:t>
            </a:r>
            <a:r>
              <a:rPr lang="en" sz="2800" b="1" i="0" u="none" strike="noStrike" cap="none" dirty="0">
                <a:solidFill>
                  <a:srgbClr val="FF00FF"/>
                </a:solidFill>
                <a:latin typeface="Comic Sans MS"/>
                <a:ea typeface="Comic Sans MS"/>
                <a:cs typeface="Comic Sans MS"/>
                <a:sym typeface="Comic Sans MS"/>
              </a:rPr>
              <a:t>ORDENADO/A</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2"/>
                                        </p:tgtEl>
                                        <p:attrNameLst>
                                          <p:attrName>style.visibility</p:attrName>
                                        </p:attrNameLst>
                                      </p:cBhvr>
                                      <p:to>
                                        <p:strVal val="visible"/>
                                      </p:to>
                                    </p:set>
                                    <p:animEffect transition="in" filter="fade">
                                      <p:cBhvr>
                                        <p:cTn id="7" dur="500"/>
                                        <p:tgtEl>
                                          <p:spTgt spid="176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63"/>
                                        </p:tgtEl>
                                        <p:attrNameLst>
                                          <p:attrName>style.visibility</p:attrName>
                                        </p:attrNameLst>
                                      </p:cBhvr>
                                      <p:to>
                                        <p:strVal val="visible"/>
                                      </p:to>
                                    </p:set>
                                    <p:anim calcmode="lin" valueType="num">
                                      <p:cBhvr additive="base">
                                        <p:cTn id="12" dur="500"/>
                                        <p:tgtEl>
                                          <p:spTgt spid="176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64"/>
                                        </p:tgtEl>
                                        <p:attrNameLst>
                                          <p:attrName>style.visibility</p:attrName>
                                        </p:attrNameLst>
                                      </p:cBhvr>
                                      <p:to>
                                        <p:strVal val="visible"/>
                                      </p:to>
                                    </p:set>
                                    <p:anim calcmode="lin" valueType="num">
                                      <p:cBhvr additive="base">
                                        <p:cTn id="17" dur="500"/>
                                        <p:tgtEl>
                                          <p:spTgt spid="17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4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55" name="Google Shape;2155;p146" descr="Qué hay en tu dormitorio? En mi dormitorio hay … | Dormitorios, Armarios,  Habitacion"/>
          <p:cNvPicPr preferRelativeResize="0"/>
          <p:nvPr/>
        </p:nvPicPr>
        <p:blipFill rotWithShape="1">
          <a:blip r:embed="rId3">
            <a:alphaModFix/>
          </a:blip>
          <a:srcRect/>
          <a:stretch/>
        </p:blipFill>
        <p:spPr>
          <a:xfrm>
            <a:off x="1380276" y="177950"/>
            <a:ext cx="6383450" cy="4787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pic>
        <p:nvPicPr>
          <p:cNvPr id="2160" name="Google Shape;2160;p147"/>
          <p:cNvPicPr preferRelativeResize="0"/>
          <p:nvPr/>
        </p:nvPicPr>
        <p:blipFill>
          <a:blip r:embed="rId3">
            <a:alphaModFix/>
          </a:blip>
          <a:stretch>
            <a:fillRect/>
          </a:stretch>
        </p:blipFill>
        <p:spPr>
          <a:xfrm>
            <a:off x="1456188" y="234888"/>
            <a:ext cx="6231619" cy="4673720"/>
          </a:xfrm>
          <a:prstGeom prst="rect">
            <a:avLst/>
          </a:prstGeom>
          <a:noFill/>
          <a:ln>
            <a:noFill/>
          </a:ln>
        </p:spPr>
      </p:pic>
      <p:sp>
        <p:nvSpPr>
          <p:cNvPr id="2161" name="Google Shape;2161;p147"/>
          <p:cNvSpPr txBox="1"/>
          <p:nvPr/>
        </p:nvSpPr>
        <p:spPr>
          <a:xfrm>
            <a:off x="3648900" y="4538975"/>
            <a:ext cx="1471800" cy="4926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rgbClr val="E23500"/>
                </a:solidFill>
                <a:latin typeface="Comic Sans MS"/>
                <a:ea typeface="Comic Sans MS"/>
                <a:cs typeface="Comic Sans MS"/>
                <a:sym typeface="Comic Sans MS"/>
              </a:rPr>
              <a:t>una mesa</a:t>
            </a:r>
            <a:endParaRPr sz="2000">
              <a:solidFill>
                <a:srgbClr val="E23500"/>
              </a:solidFill>
              <a:latin typeface="Comic Sans MS"/>
              <a:ea typeface="Comic Sans MS"/>
              <a:cs typeface="Comic Sans MS"/>
              <a:sym typeface="Comic Sans MS"/>
            </a:endParaRPr>
          </a:p>
        </p:txBody>
      </p:sp>
      <p:pic>
        <p:nvPicPr>
          <p:cNvPr id="2162" name="Google Shape;2162;p147"/>
          <p:cNvPicPr preferRelativeResize="0">
            <a:picLocks noGrp="1"/>
          </p:cNvPicPr>
          <p:nvPr>
            <p:ph type="body" idx="4294967295"/>
          </p:nvPr>
        </p:nvPicPr>
        <p:blipFill rotWithShape="1">
          <a:blip r:embed="rId4">
            <a:alphaModFix/>
          </a:blip>
          <a:srcRect l="6873" t="55571" r="80565" b="24428"/>
          <a:stretch/>
        </p:blipFill>
        <p:spPr>
          <a:xfrm>
            <a:off x="3823800" y="3843544"/>
            <a:ext cx="1296900" cy="89040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6"/>
        <p:cNvGrpSpPr/>
        <p:nvPr/>
      </p:nvGrpSpPr>
      <p:grpSpPr>
        <a:xfrm>
          <a:off x="0" y="0"/>
          <a:ext cx="0" cy="0"/>
          <a:chOff x="0" y="0"/>
          <a:chExt cx="0" cy="0"/>
        </a:xfrm>
      </p:grpSpPr>
      <p:sp>
        <p:nvSpPr>
          <p:cNvPr id="2167" name="Google Shape;2167;p148"/>
          <p:cNvSpPr/>
          <p:nvPr/>
        </p:nvSpPr>
        <p:spPr>
          <a:xfrm>
            <a:off x="0" y="0"/>
            <a:ext cx="91416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8" name="Google Shape;2168;p148"/>
          <p:cNvSpPr txBox="1">
            <a:spLocks noGrp="1"/>
          </p:cNvSpPr>
          <p:nvPr>
            <p:ph type="title"/>
          </p:nvPr>
        </p:nvSpPr>
        <p:spPr>
          <a:xfrm>
            <a:off x="628650" y="3889817"/>
            <a:ext cx="7886700" cy="83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 sz="1890"/>
              <a:t>Quick fingers….</a:t>
            </a:r>
            <a:br>
              <a:rPr lang="en" sz="1890"/>
            </a:br>
            <a:br>
              <a:rPr lang="en" sz="1890"/>
            </a:br>
            <a:r>
              <a:rPr lang="en" sz="1890"/>
              <a:t> Can you label all these items ? Be the first to volunteer by raising your hand.</a:t>
            </a:r>
            <a:endParaRPr/>
          </a:p>
        </p:txBody>
      </p:sp>
      <p:pic>
        <p:nvPicPr>
          <p:cNvPr id="2169" name="Google Shape;2169;p148"/>
          <p:cNvPicPr preferRelativeResize="0">
            <a:picLocks noGrp="1"/>
          </p:cNvPicPr>
          <p:nvPr>
            <p:ph type="body" idx="1"/>
          </p:nvPr>
        </p:nvPicPr>
        <p:blipFill rotWithShape="1">
          <a:blip r:embed="rId3">
            <a:alphaModFix/>
          </a:blip>
          <a:srcRect t="2050" b="2575"/>
          <a:stretch/>
        </p:blipFill>
        <p:spPr>
          <a:xfrm>
            <a:off x="25" y="-152403"/>
            <a:ext cx="9144000"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pic>
        <p:nvPicPr>
          <p:cNvPr id="2174" name="Google Shape;2174;p149"/>
          <p:cNvPicPr preferRelativeResize="0"/>
          <p:nvPr/>
        </p:nvPicPr>
        <p:blipFill rotWithShape="1">
          <a:blip r:embed="rId3">
            <a:alphaModFix/>
          </a:blip>
          <a:srcRect/>
          <a:stretch/>
        </p:blipFill>
        <p:spPr>
          <a:xfrm>
            <a:off x="1018075" y="239988"/>
            <a:ext cx="6591525" cy="4663525"/>
          </a:xfrm>
          <a:prstGeom prst="rect">
            <a:avLst/>
          </a:prstGeom>
          <a:noFill/>
          <a:ln>
            <a:noFill/>
          </a:ln>
        </p:spPr>
      </p:pic>
      <p:pic>
        <p:nvPicPr>
          <p:cNvPr id="2175" name="Google Shape;2175;p149"/>
          <p:cNvPicPr preferRelativeResize="0"/>
          <p:nvPr/>
        </p:nvPicPr>
        <p:blipFill rotWithShape="1">
          <a:blip r:embed="rId4">
            <a:alphaModFix/>
          </a:blip>
          <a:srcRect b="43358"/>
          <a:stretch/>
        </p:blipFill>
        <p:spPr>
          <a:xfrm rot="1422880">
            <a:off x="7604100" y="2989825"/>
            <a:ext cx="1436625" cy="2115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9"/>
        <p:cNvGrpSpPr/>
        <p:nvPr/>
      </p:nvGrpSpPr>
      <p:grpSpPr>
        <a:xfrm>
          <a:off x="0" y="0"/>
          <a:ext cx="0" cy="0"/>
          <a:chOff x="0" y="0"/>
          <a:chExt cx="0" cy="0"/>
        </a:xfrm>
      </p:grpSpPr>
      <p:sp>
        <p:nvSpPr>
          <p:cNvPr id="2180" name="Google Shape;2180;p150"/>
          <p:cNvSpPr txBox="1"/>
          <p:nvPr/>
        </p:nvSpPr>
        <p:spPr>
          <a:xfrm>
            <a:off x="3724073" y="1828800"/>
            <a:ext cx="4939800" cy="28392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None/>
            </a:pPr>
            <a:r>
              <a:rPr lang="en" sz="5400" b="0" i="0" u="none" strike="noStrike" cap="none">
                <a:solidFill>
                  <a:schemeClr val="dk1"/>
                </a:solidFill>
                <a:latin typeface="Calibri"/>
                <a:ea typeface="Calibri"/>
                <a:cs typeface="Calibri"/>
                <a:sym typeface="Calibri"/>
              </a:rPr>
              <a:t>Graded writing activity to be submitted at the end of the class.</a:t>
            </a:r>
            <a:endParaRPr sz="1100" b="0" i="0" u="none" strike="noStrike" cap="none">
              <a:solidFill>
                <a:srgbClr val="000000"/>
              </a:solidFill>
              <a:latin typeface="Arial"/>
              <a:ea typeface="Arial"/>
              <a:cs typeface="Arial"/>
              <a:sym typeface="Arial"/>
            </a:endParaRPr>
          </a:p>
        </p:txBody>
      </p:sp>
      <p:pic>
        <p:nvPicPr>
          <p:cNvPr id="2181" name="Google Shape;2181;p150"/>
          <p:cNvPicPr preferRelativeResize="0"/>
          <p:nvPr/>
        </p:nvPicPr>
        <p:blipFill rotWithShape="1">
          <a:blip r:embed="rId3">
            <a:alphaModFix/>
          </a:blip>
          <a:srcRect l="64201" r="1956"/>
          <a:stretch/>
        </p:blipFill>
        <p:spPr>
          <a:xfrm>
            <a:off x="20" y="8"/>
            <a:ext cx="3476675" cy="5143491"/>
          </a:xfrm>
          <a:prstGeom prst="rect">
            <a:avLst/>
          </a:prstGeom>
          <a:noFill/>
          <a:ln>
            <a:noFill/>
          </a:ln>
        </p:spPr>
      </p:pic>
      <p:cxnSp>
        <p:nvCxnSpPr>
          <p:cNvPr id="2182" name="Google Shape;2182;p150"/>
          <p:cNvCxnSpPr/>
          <p:nvPr/>
        </p:nvCxnSpPr>
        <p:spPr>
          <a:xfrm>
            <a:off x="3810700" y="1586338"/>
            <a:ext cx="4731900" cy="0"/>
          </a:xfrm>
          <a:prstGeom prst="straightConnector1">
            <a:avLst/>
          </a:prstGeom>
          <a:noFill/>
          <a:ln w="19050" cap="flat" cmpd="sng">
            <a:solidFill>
              <a:schemeClr val="accent1"/>
            </a:solidFill>
            <a:prstDash val="solid"/>
            <a:miter lim="800000"/>
            <a:headEnd type="none" w="sm" len="sm"/>
            <a:tailEnd type="none" w="sm" len="sm"/>
          </a:ln>
        </p:spPr>
      </p:cxnSp>
      <p:sp>
        <p:nvSpPr>
          <p:cNvPr id="2183" name="Google Shape;2183;p150"/>
          <p:cNvSpPr txBox="1"/>
          <p:nvPr/>
        </p:nvSpPr>
        <p:spPr>
          <a:xfrm>
            <a:off x="3724073" y="519522"/>
            <a:ext cx="51873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 sz="6600" b="0" i="0" u="none" strike="noStrike" cap="none">
                <a:solidFill>
                  <a:schemeClr val="dk1"/>
                </a:solidFill>
                <a:latin typeface="Calibri"/>
                <a:ea typeface="Calibri"/>
                <a:cs typeface="Calibri"/>
                <a:sym typeface="Calibri"/>
              </a:rPr>
              <a:t>Mi Dormitorio </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151"/>
          <p:cNvSpPr txBox="1"/>
          <p:nvPr/>
        </p:nvSpPr>
        <p:spPr>
          <a:xfrm>
            <a:off x="0" y="0"/>
            <a:ext cx="9144000" cy="5479800"/>
          </a:xfrm>
          <a:prstGeom prst="rect">
            <a:avLst/>
          </a:prstGeom>
          <a:solidFill>
            <a:schemeClr val="lt1"/>
          </a:solidFill>
          <a:ln w="9525" cap="flat" cmpd="sng">
            <a:solidFill>
              <a:schemeClr val="accent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B43512"/>
                </a:solidFill>
                <a:latin typeface="Comic Sans MS"/>
                <a:ea typeface="Comic Sans MS"/>
                <a:cs typeface="Comic Sans MS"/>
                <a:sym typeface="Comic Sans MS"/>
              </a:rPr>
              <a:t>Write out a detailed description of your room at home using the following questions as a guide.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B43512"/>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B43512"/>
                </a:solidFill>
                <a:latin typeface="Comic Sans MS"/>
                <a:ea typeface="Comic Sans MS"/>
                <a:cs typeface="Comic Sans MS"/>
                <a:sym typeface="Comic Sans MS"/>
              </a:rPr>
              <a:t>¿Cómo es tu dormitorio? </a:t>
            </a:r>
            <a:r>
              <a:rPr lang="en" sz="2400" b="1" i="0" u="none" strike="noStrike" cap="none">
                <a:solidFill>
                  <a:schemeClr val="accent4"/>
                </a:solidFill>
                <a:latin typeface="Comic Sans MS"/>
                <a:ea typeface="Comic Sans MS"/>
                <a:cs typeface="Comic Sans MS"/>
                <a:sym typeface="Comic Sans MS"/>
              </a:rPr>
              <a:t>Mi dormitorio es… (2mks</a:t>
            </a:r>
            <a:r>
              <a:rPr lang="en" sz="2400" b="1">
                <a:solidFill>
                  <a:schemeClr val="accent4"/>
                </a:solidFill>
                <a:latin typeface="Comic Sans MS"/>
                <a:ea typeface="Comic Sans MS"/>
                <a:cs typeface="Comic Sans MS"/>
                <a:sym typeface="Comic Sans M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B43512"/>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B43512"/>
                </a:solidFill>
                <a:latin typeface="Comic Sans MS"/>
                <a:ea typeface="Comic Sans MS"/>
                <a:cs typeface="Comic Sans MS"/>
                <a:sym typeface="Comic Sans MS"/>
              </a:rPr>
              <a:t>¿Qué hay en tu dormitorio? </a:t>
            </a:r>
            <a:r>
              <a:rPr lang="en" sz="2400" b="1" i="0" u="none" strike="noStrike" cap="none">
                <a:solidFill>
                  <a:schemeClr val="accent4"/>
                </a:solidFill>
                <a:latin typeface="Comic Sans MS"/>
                <a:ea typeface="Comic Sans MS"/>
                <a:cs typeface="Comic Sans MS"/>
                <a:sym typeface="Comic Sans MS"/>
              </a:rPr>
              <a:t>En mi dormitorio</a:t>
            </a:r>
            <a:r>
              <a:rPr lang="en" sz="2400" b="1">
                <a:solidFill>
                  <a:schemeClr val="accent4"/>
                </a:solidFill>
                <a:latin typeface="Comic Sans MS"/>
                <a:ea typeface="Comic Sans MS"/>
                <a:cs typeface="Comic Sans MS"/>
                <a:sym typeface="Comic Sans MS"/>
              </a:rPr>
              <a:t>, h</a:t>
            </a:r>
            <a:r>
              <a:rPr lang="en" sz="2400" b="1" i="0" u="none" strike="noStrike" cap="none">
                <a:solidFill>
                  <a:schemeClr val="accent4"/>
                </a:solidFill>
                <a:latin typeface="Comic Sans MS"/>
                <a:ea typeface="Comic Sans MS"/>
                <a:cs typeface="Comic Sans MS"/>
                <a:sym typeface="Comic Sans MS"/>
              </a:rPr>
              <a:t>ay…N</a:t>
            </a:r>
            <a:r>
              <a:rPr lang="en" sz="2400" b="1">
                <a:solidFill>
                  <a:schemeClr val="accent4"/>
                </a:solidFill>
                <a:latin typeface="Comic Sans MS"/>
                <a:ea typeface="Comic Sans MS"/>
                <a:cs typeface="Comic Sans MS"/>
                <a:sym typeface="Comic Sans MS"/>
              </a:rPr>
              <a:t>o</a:t>
            </a:r>
            <a:r>
              <a:rPr lang="en" sz="2400" b="1" i="0" u="none" strike="noStrike" cap="none">
                <a:solidFill>
                  <a:schemeClr val="accent4"/>
                </a:solidFill>
                <a:latin typeface="Comic Sans MS"/>
                <a:ea typeface="Comic Sans MS"/>
                <a:cs typeface="Comic Sans MS"/>
                <a:sym typeface="Comic Sans MS"/>
              </a:rPr>
              <a:t> hay… (3mks)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B43512"/>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B43512"/>
                </a:solidFill>
                <a:latin typeface="Comic Sans MS"/>
                <a:ea typeface="Comic Sans MS"/>
                <a:cs typeface="Comic Sans MS"/>
                <a:sym typeface="Comic Sans MS"/>
              </a:rPr>
              <a:t>¿De qué color es tu dormitorio? </a:t>
            </a:r>
            <a:r>
              <a:rPr lang="en" sz="2400" b="1" i="0" u="none" strike="noStrike" cap="none">
                <a:solidFill>
                  <a:srgbClr val="F49C00"/>
                </a:solidFill>
                <a:latin typeface="Comic Sans MS"/>
                <a:ea typeface="Comic Sans MS"/>
                <a:cs typeface="Comic Sans MS"/>
                <a:sym typeface="Comic Sans MS"/>
              </a:rPr>
              <a:t>Mi dormitorio es… (</a:t>
            </a:r>
            <a:r>
              <a:rPr lang="en" sz="2400" b="1">
                <a:solidFill>
                  <a:srgbClr val="F49C00"/>
                </a:solidFill>
                <a:latin typeface="Comic Sans MS"/>
                <a:ea typeface="Comic Sans MS"/>
                <a:cs typeface="Comic Sans MS"/>
                <a:sym typeface="Comic Sans MS"/>
              </a:rPr>
              <a:t>2</a:t>
            </a:r>
            <a:r>
              <a:rPr lang="en" sz="2400" b="1" i="0" u="none" strike="noStrike" cap="none">
                <a:solidFill>
                  <a:srgbClr val="F49C00"/>
                </a:solidFill>
                <a:latin typeface="Comic Sans MS"/>
                <a:ea typeface="Comic Sans MS"/>
                <a:cs typeface="Comic Sans MS"/>
                <a:sym typeface="Comic Sans MS"/>
              </a:rPr>
              <a:t>mks)</a:t>
            </a:r>
            <a:endParaRPr sz="1400" b="0" i="0" u="none" strike="noStrike" cap="none">
              <a:solidFill>
                <a:srgbClr val="F49C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B43512"/>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B43512"/>
                </a:solidFill>
                <a:latin typeface="Comic Sans MS"/>
                <a:ea typeface="Comic Sans MS"/>
                <a:cs typeface="Comic Sans MS"/>
                <a:sym typeface="Comic Sans MS"/>
              </a:rPr>
              <a:t>¿Te gusta tu dormitorio? ¿Por qué/ no? </a:t>
            </a:r>
            <a:r>
              <a:rPr lang="en" sz="2400" b="1">
                <a:solidFill>
                  <a:srgbClr val="F49C00"/>
                </a:solidFill>
                <a:latin typeface="Comic Sans MS"/>
                <a:ea typeface="Comic Sans MS"/>
                <a:cs typeface="Comic Sans MS"/>
                <a:sym typeface="Comic Sans MS"/>
              </a:rPr>
              <a:t>M</a:t>
            </a:r>
            <a:r>
              <a:rPr lang="en" sz="2400" b="1" i="0" u="none" strike="noStrike" cap="none">
                <a:solidFill>
                  <a:srgbClr val="F49C00"/>
                </a:solidFill>
                <a:latin typeface="Comic Sans MS"/>
                <a:ea typeface="Comic Sans MS"/>
                <a:cs typeface="Comic Sans MS"/>
                <a:sym typeface="Comic Sans MS"/>
              </a:rPr>
              <a:t>e gusta mi dormitorio porque es…/No me gusta mi dormitorio porque es… (</a:t>
            </a:r>
            <a:r>
              <a:rPr lang="en" sz="2400" b="1">
                <a:solidFill>
                  <a:srgbClr val="F49C00"/>
                </a:solidFill>
                <a:latin typeface="Comic Sans MS"/>
                <a:ea typeface="Comic Sans MS"/>
                <a:cs typeface="Comic Sans MS"/>
                <a:sym typeface="Comic Sans MS"/>
              </a:rPr>
              <a:t>2</a:t>
            </a:r>
            <a:r>
              <a:rPr lang="en" sz="2400" b="1" i="0" u="none" strike="noStrike" cap="none">
                <a:solidFill>
                  <a:srgbClr val="F49C00"/>
                </a:solidFill>
                <a:latin typeface="Comic Sans MS"/>
                <a:ea typeface="Comic Sans MS"/>
                <a:cs typeface="Comic Sans MS"/>
                <a:sym typeface="Comic Sans MS"/>
              </a:rPr>
              <a:t>mks)</a:t>
            </a:r>
            <a:endParaRPr sz="2400" b="1" i="0" u="none" strike="noStrike" cap="none">
              <a:solidFill>
                <a:srgbClr val="F49C00"/>
              </a:solidFill>
              <a:latin typeface="Comic Sans MS"/>
              <a:ea typeface="Comic Sans MS"/>
              <a:cs typeface="Comic Sans MS"/>
              <a:sym typeface="Comic Sans MS"/>
            </a:endParaRPr>
          </a:p>
          <a:p>
            <a:pPr marL="0" lvl="0" indent="0" algn="l" rtl="0">
              <a:spcBef>
                <a:spcPts val="0"/>
              </a:spcBef>
              <a:spcAft>
                <a:spcPts val="0"/>
              </a:spcAft>
              <a:buClr>
                <a:srgbClr val="000000"/>
              </a:buClr>
              <a:buSzPts val="2400"/>
              <a:buFont typeface="Arial"/>
              <a:buNone/>
            </a:pPr>
            <a:endParaRPr/>
          </a:p>
          <a:p>
            <a:pPr marL="0" marR="0" lvl="0" indent="0" algn="l" rtl="0">
              <a:lnSpc>
                <a:spcPct val="100000"/>
              </a:lnSpc>
              <a:spcBef>
                <a:spcPts val="0"/>
              </a:spcBef>
              <a:spcAft>
                <a:spcPts val="0"/>
              </a:spcAft>
              <a:buClr>
                <a:srgbClr val="000000"/>
              </a:buClr>
              <a:buSzPts val="2400"/>
              <a:buFont typeface="Arial"/>
              <a:buNone/>
            </a:pPr>
            <a:endParaRPr sz="2400" b="1">
              <a:solidFill>
                <a:srgbClr val="F49C00"/>
              </a:solidFill>
              <a:latin typeface="Comic Sans MS"/>
              <a:ea typeface="Comic Sans MS"/>
              <a:cs typeface="Comic Sans MS"/>
              <a:sym typeface="Comic Sans M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92"/>
        <p:cNvGrpSpPr/>
        <p:nvPr/>
      </p:nvGrpSpPr>
      <p:grpSpPr>
        <a:xfrm>
          <a:off x="0" y="0"/>
          <a:ext cx="0" cy="0"/>
          <a:chOff x="0" y="0"/>
          <a:chExt cx="0" cy="0"/>
        </a:xfrm>
      </p:grpSpPr>
      <p:pic>
        <p:nvPicPr>
          <p:cNvPr id="2193" name="Google Shape;2193;p152"/>
          <p:cNvPicPr preferRelativeResize="0"/>
          <p:nvPr/>
        </p:nvPicPr>
        <p:blipFill rotWithShape="1">
          <a:blip r:embed="rId3">
            <a:alphaModFix/>
          </a:blip>
          <a:srcRect l="9457" r="10930" b="8181"/>
          <a:stretch/>
        </p:blipFill>
        <p:spPr>
          <a:xfrm>
            <a:off x="994600" y="360038"/>
            <a:ext cx="7154801" cy="442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94"/>
          <p:cNvSpPr txBox="1"/>
          <p:nvPr/>
        </p:nvSpPr>
        <p:spPr>
          <a:xfrm>
            <a:off x="662199" y="3863175"/>
            <a:ext cx="35583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dirty="0">
                <a:solidFill>
                  <a:srgbClr val="0000FF"/>
                </a:solidFill>
                <a:latin typeface="Comic Sans MS"/>
                <a:ea typeface="Comic Sans MS"/>
                <a:cs typeface="Comic Sans MS"/>
                <a:sym typeface="Comic Sans MS"/>
              </a:rPr>
              <a:t>Está </a:t>
            </a:r>
            <a:r>
              <a:rPr lang="en" sz="2800" b="1" i="0" u="none" strike="noStrike" cap="none" dirty="0">
                <a:solidFill>
                  <a:srgbClr val="00B0F0"/>
                </a:solidFill>
                <a:latin typeface="Comic Sans MS"/>
                <a:ea typeface="Comic Sans MS"/>
                <a:cs typeface="Comic Sans MS"/>
                <a:sym typeface="Comic Sans MS"/>
              </a:rPr>
              <a:t>LIMPIO/A</a:t>
            </a:r>
            <a:endParaRPr sz="1400" b="0" i="0" u="none" strike="noStrike" cap="none" dirty="0">
              <a:solidFill>
                <a:srgbClr val="000000"/>
              </a:solidFill>
              <a:latin typeface="Arial"/>
              <a:ea typeface="Arial"/>
              <a:cs typeface="Arial"/>
              <a:sym typeface="Arial"/>
            </a:endParaRPr>
          </a:p>
        </p:txBody>
      </p:sp>
      <p:sp>
        <p:nvSpPr>
          <p:cNvPr id="1770" name="Google Shape;1770;p94"/>
          <p:cNvSpPr txBox="1"/>
          <p:nvPr/>
        </p:nvSpPr>
        <p:spPr>
          <a:xfrm>
            <a:off x="5911222" y="3863175"/>
            <a:ext cx="3111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dirty="0">
                <a:solidFill>
                  <a:schemeClr val="dk1"/>
                </a:solidFill>
                <a:latin typeface="Comic Sans MS"/>
                <a:ea typeface="Comic Sans MS"/>
                <a:cs typeface="Comic Sans MS"/>
                <a:sym typeface="Comic Sans MS"/>
              </a:rPr>
              <a:t>Está </a:t>
            </a:r>
            <a:r>
              <a:rPr lang="en" sz="2800" b="1" i="0" u="none" strike="noStrike" cap="none" dirty="0">
                <a:solidFill>
                  <a:srgbClr val="00B0F0"/>
                </a:solidFill>
                <a:latin typeface="Comic Sans MS"/>
                <a:ea typeface="Comic Sans MS"/>
                <a:cs typeface="Comic Sans MS"/>
                <a:sym typeface="Comic Sans MS"/>
              </a:rPr>
              <a:t>SUCIO/A</a:t>
            </a:r>
            <a:endParaRPr sz="1400" b="0" i="0" u="none" strike="noStrike" cap="none" dirty="0">
              <a:solidFill>
                <a:srgbClr val="000000"/>
              </a:solidFill>
              <a:latin typeface="Arial"/>
              <a:ea typeface="Arial"/>
              <a:cs typeface="Arial"/>
              <a:sym typeface="Arial"/>
            </a:endParaRPr>
          </a:p>
        </p:txBody>
      </p:sp>
      <p:sp>
        <p:nvSpPr>
          <p:cNvPr id="1771" name="Google Shape;1771;p94"/>
          <p:cNvSpPr txBox="1"/>
          <p:nvPr/>
        </p:nvSpPr>
        <p:spPr>
          <a:xfrm>
            <a:off x="1277350" y="4386375"/>
            <a:ext cx="860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clean</a:t>
            </a:r>
            <a:endParaRPr sz="1400" b="0" i="0" u="none" strike="noStrike" cap="none">
              <a:solidFill>
                <a:srgbClr val="000000"/>
              </a:solidFill>
              <a:latin typeface="Arial"/>
              <a:ea typeface="Arial"/>
              <a:cs typeface="Arial"/>
              <a:sym typeface="Arial"/>
            </a:endParaRPr>
          </a:p>
        </p:txBody>
      </p:sp>
      <p:sp>
        <p:nvSpPr>
          <p:cNvPr id="1772" name="Google Shape;1772;p94"/>
          <p:cNvSpPr txBox="1"/>
          <p:nvPr/>
        </p:nvSpPr>
        <p:spPr>
          <a:xfrm>
            <a:off x="6562813" y="4386385"/>
            <a:ext cx="787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dirty</a:t>
            </a:r>
            <a:endParaRPr sz="1400" b="0" i="0" u="none" strike="noStrike" cap="none">
              <a:solidFill>
                <a:srgbClr val="000000"/>
              </a:solidFill>
              <a:latin typeface="Arial"/>
              <a:ea typeface="Arial"/>
              <a:cs typeface="Arial"/>
              <a:sym typeface="Arial"/>
            </a:endParaRPr>
          </a:p>
        </p:txBody>
      </p:sp>
      <p:pic>
        <p:nvPicPr>
          <p:cNvPr id="1773" name="Google Shape;1773;p94"/>
          <p:cNvPicPr preferRelativeResize="0"/>
          <p:nvPr/>
        </p:nvPicPr>
        <p:blipFill>
          <a:blip r:embed="rId3">
            <a:alphaModFix/>
          </a:blip>
          <a:stretch>
            <a:fillRect/>
          </a:stretch>
        </p:blipFill>
        <p:spPr>
          <a:xfrm>
            <a:off x="133475" y="837425"/>
            <a:ext cx="4311076" cy="2873349"/>
          </a:xfrm>
          <a:prstGeom prst="rect">
            <a:avLst/>
          </a:prstGeom>
          <a:noFill/>
          <a:ln>
            <a:noFill/>
          </a:ln>
        </p:spPr>
      </p:pic>
      <p:pic>
        <p:nvPicPr>
          <p:cNvPr id="1774" name="Google Shape;1774;p94"/>
          <p:cNvPicPr preferRelativeResize="0"/>
          <p:nvPr/>
        </p:nvPicPr>
        <p:blipFill>
          <a:blip r:embed="rId4">
            <a:alphaModFix/>
          </a:blip>
          <a:stretch>
            <a:fillRect/>
          </a:stretch>
        </p:blipFill>
        <p:spPr>
          <a:xfrm>
            <a:off x="4615852" y="152400"/>
            <a:ext cx="3558366" cy="355836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69">
                                            <p:txEl>
                                              <p:pRg st="0" end="0"/>
                                            </p:txEl>
                                          </p:spTgt>
                                        </p:tgtEl>
                                        <p:attrNameLst>
                                          <p:attrName>style.visibility</p:attrName>
                                        </p:attrNameLst>
                                      </p:cBhvr>
                                      <p:to>
                                        <p:strVal val="visible"/>
                                      </p:to>
                                    </p:set>
                                    <p:anim calcmode="lin" valueType="num">
                                      <p:cBhvr additive="base">
                                        <p:cTn id="7" dur="500"/>
                                        <p:tgtEl>
                                          <p:spTgt spid="176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1"/>
                                        </p:tgtEl>
                                        <p:attrNameLst>
                                          <p:attrName>style.visibility</p:attrName>
                                        </p:attrNameLst>
                                      </p:cBhvr>
                                      <p:to>
                                        <p:strVal val="visible"/>
                                      </p:to>
                                    </p:set>
                                    <p:animEffect transition="in" filter="fade">
                                      <p:cBhvr>
                                        <p:cTn id="12" dur="1000"/>
                                        <p:tgtEl>
                                          <p:spTgt spid="177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70"/>
                                        </p:tgtEl>
                                        <p:attrNameLst>
                                          <p:attrName>style.visibility</p:attrName>
                                        </p:attrNameLst>
                                      </p:cBhvr>
                                      <p:to>
                                        <p:strVal val="visible"/>
                                      </p:to>
                                    </p:set>
                                    <p:anim calcmode="lin" valueType="num">
                                      <p:cBhvr additive="base">
                                        <p:cTn id="17" dur="500"/>
                                        <p:tgtEl>
                                          <p:spTgt spid="177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2"/>
                                        </p:tgtEl>
                                        <p:attrNameLst>
                                          <p:attrName>style.visibility</p:attrName>
                                        </p:attrNameLst>
                                      </p:cBhvr>
                                      <p:to>
                                        <p:strVal val="visible"/>
                                      </p:to>
                                    </p:set>
                                    <p:animEffect transition="in" filter="fade">
                                      <p:cBhvr>
                                        <p:cTn id="22" dur="1000"/>
                                        <p:tgtEl>
                                          <p:spTgt spid="1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FDDD01C-F26A-ED2C-F646-D671F1DDA81E}"/>
              </a:ext>
            </a:extLst>
          </p:cNvPr>
          <p:cNvSpPr>
            <a:spLocks noGrp="1"/>
          </p:cNvSpPr>
          <p:nvPr>
            <p:ph type="subTitle" idx="3"/>
          </p:nvPr>
        </p:nvSpPr>
        <p:spPr>
          <a:xfrm>
            <a:off x="163350" y="0"/>
            <a:ext cx="7837650" cy="5715000"/>
          </a:xfrm>
        </p:spPr>
        <p:txBody>
          <a:bodyPr/>
          <a:lstStyle/>
          <a:p>
            <a:r>
              <a:rPr lang="en-JM" sz="2400" dirty="0">
                <a:solidFill>
                  <a:schemeClr val="tx1"/>
                </a:solidFill>
              </a:rPr>
              <a:t>Here is a list of adjectives that we can use to describe a house</a:t>
            </a:r>
          </a:p>
          <a:p>
            <a:endParaRPr lang="en-JM" sz="2400" dirty="0">
              <a:solidFill>
                <a:schemeClr val="tx1"/>
              </a:solidFill>
            </a:endParaRPr>
          </a:p>
          <a:p>
            <a:r>
              <a:rPr lang="en-JM" sz="2400" b="1" i="0" u="none" strike="noStrike" cap="none" dirty="0" err="1">
                <a:solidFill>
                  <a:schemeClr val="tx1"/>
                </a:solidFill>
                <a:latin typeface="Comic Sans MS"/>
                <a:ea typeface="Comic Sans MS"/>
                <a:cs typeface="Comic Sans MS"/>
                <a:sym typeface="Comic Sans MS"/>
              </a:rPr>
              <a:t>cómodo</a:t>
            </a:r>
            <a:r>
              <a:rPr lang="en-JM" sz="2400" b="1" i="0" u="none" strike="noStrike" cap="none" dirty="0">
                <a:solidFill>
                  <a:schemeClr val="tx1"/>
                </a:solidFill>
                <a:latin typeface="Comic Sans MS"/>
                <a:ea typeface="Comic Sans MS"/>
                <a:cs typeface="Comic Sans MS"/>
                <a:sym typeface="Comic Sans MS"/>
              </a:rPr>
              <a:t>/a - comfortable</a:t>
            </a:r>
          </a:p>
          <a:p>
            <a:r>
              <a:rPr lang="en-JM" sz="2400" b="1" i="0" u="none" strike="noStrike" cap="none" dirty="0" err="1">
                <a:solidFill>
                  <a:schemeClr val="tx1"/>
                </a:solidFill>
                <a:latin typeface="Comic Sans MS"/>
                <a:ea typeface="Comic Sans MS"/>
                <a:cs typeface="Comic Sans MS"/>
                <a:sym typeface="Comic Sans MS"/>
              </a:rPr>
              <a:t>incómodo</a:t>
            </a:r>
            <a:r>
              <a:rPr lang="en-JM" sz="2400" b="1" i="0" u="none" strike="noStrike" cap="none" dirty="0">
                <a:solidFill>
                  <a:schemeClr val="tx1"/>
                </a:solidFill>
                <a:latin typeface="Comic Sans MS"/>
                <a:ea typeface="Comic Sans MS"/>
                <a:cs typeface="Comic Sans MS"/>
                <a:sym typeface="Comic Sans MS"/>
              </a:rPr>
              <a:t>/a - uncomfortable</a:t>
            </a:r>
            <a:endParaRPr lang="en-JM" sz="2400" b="0" i="0" u="none" strike="noStrike" cap="none" dirty="0">
              <a:solidFill>
                <a:schemeClr val="tx1"/>
              </a:solidFill>
              <a:latin typeface="Arial"/>
              <a:ea typeface="Arial"/>
              <a:cs typeface="Arial"/>
              <a:sym typeface="Arial"/>
            </a:endParaRPr>
          </a:p>
          <a:p>
            <a:r>
              <a:rPr lang="en-JM" sz="2400" b="1" dirty="0" err="1">
                <a:solidFill>
                  <a:schemeClr val="tx1"/>
                </a:solidFill>
                <a:latin typeface="Comic Sans MS"/>
                <a:ea typeface="Comic Sans MS"/>
                <a:cs typeface="Comic Sans MS"/>
                <a:sym typeface="Comic Sans MS"/>
              </a:rPr>
              <a:t>está</a:t>
            </a:r>
            <a:r>
              <a:rPr lang="en-JM" sz="2400" b="1" dirty="0">
                <a:solidFill>
                  <a:schemeClr val="tx1"/>
                </a:solidFill>
                <a:latin typeface="Comic Sans MS"/>
                <a:ea typeface="Comic Sans MS"/>
                <a:cs typeface="Comic Sans MS"/>
                <a:sym typeface="Comic Sans MS"/>
              </a:rPr>
              <a:t> </a:t>
            </a:r>
            <a:r>
              <a:rPr lang="en-JM" sz="2400" b="1" i="0" u="none" strike="noStrike" cap="none" dirty="0" err="1">
                <a:solidFill>
                  <a:schemeClr val="tx1"/>
                </a:solidFill>
                <a:latin typeface="Comic Sans MS"/>
                <a:ea typeface="Comic Sans MS"/>
                <a:cs typeface="Comic Sans MS"/>
                <a:sym typeface="Comic Sans MS"/>
              </a:rPr>
              <a:t>desordenado</a:t>
            </a:r>
            <a:r>
              <a:rPr lang="en-JM" sz="2400" b="1" i="0" u="none" strike="noStrike" cap="none" dirty="0">
                <a:solidFill>
                  <a:schemeClr val="tx1"/>
                </a:solidFill>
                <a:latin typeface="Comic Sans MS"/>
                <a:ea typeface="Comic Sans MS"/>
                <a:cs typeface="Comic Sans MS"/>
                <a:sym typeface="Comic Sans MS"/>
              </a:rPr>
              <a:t>/a – untidy</a:t>
            </a:r>
          </a:p>
          <a:p>
            <a:r>
              <a:rPr lang="en-JM" sz="2400" b="1" dirty="0" err="1">
                <a:solidFill>
                  <a:schemeClr val="tx1"/>
                </a:solidFill>
                <a:latin typeface="Comic Sans MS"/>
                <a:ea typeface="Comic Sans MS"/>
                <a:cs typeface="Comic Sans MS"/>
                <a:sym typeface="Comic Sans MS"/>
              </a:rPr>
              <a:t>está</a:t>
            </a:r>
            <a:r>
              <a:rPr lang="en-JM" sz="2400" b="1" dirty="0">
                <a:solidFill>
                  <a:schemeClr val="tx1"/>
                </a:solidFill>
                <a:latin typeface="Comic Sans MS"/>
                <a:ea typeface="Comic Sans MS"/>
                <a:cs typeface="Comic Sans MS"/>
                <a:sym typeface="Comic Sans MS"/>
              </a:rPr>
              <a:t> </a:t>
            </a:r>
            <a:r>
              <a:rPr lang="en-JM" sz="2400" b="1" i="0" u="none" strike="noStrike" cap="none" dirty="0" err="1">
                <a:solidFill>
                  <a:schemeClr val="tx1"/>
                </a:solidFill>
                <a:latin typeface="Comic Sans MS"/>
                <a:ea typeface="Comic Sans MS"/>
                <a:cs typeface="Comic Sans MS"/>
                <a:sym typeface="Comic Sans MS"/>
              </a:rPr>
              <a:t>ordenado</a:t>
            </a:r>
            <a:r>
              <a:rPr lang="en-JM" sz="2400" b="1" i="0" u="none" strike="noStrike" cap="none" dirty="0">
                <a:solidFill>
                  <a:schemeClr val="tx1"/>
                </a:solidFill>
                <a:latin typeface="Comic Sans MS"/>
                <a:ea typeface="Comic Sans MS"/>
                <a:cs typeface="Comic Sans MS"/>
                <a:sym typeface="Comic Sans MS"/>
              </a:rPr>
              <a:t>/a - tidy</a:t>
            </a:r>
            <a:endParaRPr lang="en-JM" sz="2400" b="0" i="0" u="none" strike="noStrike" cap="none" dirty="0">
              <a:solidFill>
                <a:schemeClr val="tx1"/>
              </a:solidFill>
              <a:latin typeface="Arial"/>
              <a:ea typeface="Arial"/>
              <a:cs typeface="Arial"/>
              <a:sym typeface="Arial"/>
            </a:endParaRPr>
          </a:p>
          <a:p>
            <a:r>
              <a:rPr lang="en-JM" sz="2400" b="1" dirty="0" err="1">
                <a:solidFill>
                  <a:schemeClr val="tx1"/>
                </a:solidFill>
                <a:latin typeface="Comic Sans MS"/>
                <a:ea typeface="Comic Sans MS"/>
                <a:cs typeface="Comic Sans MS"/>
                <a:sym typeface="Comic Sans MS"/>
              </a:rPr>
              <a:t>está</a:t>
            </a:r>
            <a:r>
              <a:rPr lang="en-JM" sz="2400" b="1" dirty="0">
                <a:solidFill>
                  <a:schemeClr val="tx1"/>
                </a:solidFill>
                <a:latin typeface="Comic Sans MS"/>
                <a:ea typeface="Comic Sans MS"/>
                <a:cs typeface="Comic Sans MS"/>
                <a:sym typeface="Comic Sans MS"/>
              </a:rPr>
              <a:t> </a:t>
            </a:r>
            <a:r>
              <a:rPr lang="en-JM" sz="2400" b="1" i="0" u="none" strike="noStrike" cap="none" dirty="0" err="1">
                <a:solidFill>
                  <a:schemeClr val="tx1"/>
                </a:solidFill>
                <a:latin typeface="Comic Sans MS"/>
                <a:ea typeface="Comic Sans MS"/>
                <a:cs typeface="Comic Sans MS"/>
                <a:sym typeface="Comic Sans MS"/>
              </a:rPr>
              <a:t>limpio</a:t>
            </a:r>
            <a:r>
              <a:rPr lang="en-JM" sz="2400" b="1" i="0" u="none" strike="noStrike" cap="none" dirty="0">
                <a:solidFill>
                  <a:schemeClr val="tx1"/>
                </a:solidFill>
                <a:latin typeface="Comic Sans MS"/>
                <a:ea typeface="Comic Sans MS"/>
                <a:cs typeface="Comic Sans MS"/>
                <a:sym typeface="Comic Sans MS"/>
              </a:rPr>
              <a:t>/a - clean</a:t>
            </a:r>
          </a:p>
          <a:p>
            <a:r>
              <a:rPr lang="en-JM" sz="2400" b="1" dirty="0" err="1">
                <a:solidFill>
                  <a:schemeClr val="tx1"/>
                </a:solidFill>
                <a:latin typeface="Comic Sans MS"/>
                <a:ea typeface="Comic Sans MS"/>
                <a:cs typeface="Comic Sans MS"/>
                <a:sym typeface="Comic Sans MS"/>
              </a:rPr>
              <a:t>está</a:t>
            </a:r>
            <a:r>
              <a:rPr lang="en-JM" sz="2400" b="1" dirty="0">
                <a:solidFill>
                  <a:schemeClr val="tx1"/>
                </a:solidFill>
                <a:latin typeface="Comic Sans MS"/>
                <a:ea typeface="Comic Sans MS"/>
                <a:cs typeface="Comic Sans MS"/>
                <a:sym typeface="Comic Sans MS"/>
              </a:rPr>
              <a:t> </a:t>
            </a:r>
            <a:r>
              <a:rPr lang="en-JM" sz="2400" b="1" i="0" u="none" strike="noStrike" cap="none" dirty="0" err="1">
                <a:solidFill>
                  <a:schemeClr val="tx1"/>
                </a:solidFill>
                <a:latin typeface="Comic Sans MS"/>
                <a:ea typeface="Comic Sans MS"/>
                <a:cs typeface="Comic Sans MS"/>
                <a:sym typeface="Comic Sans MS"/>
              </a:rPr>
              <a:t>sucio</a:t>
            </a:r>
            <a:r>
              <a:rPr lang="en-JM" sz="2400" b="1" i="0" u="none" strike="noStrike" cap="none" dirty="0">
                <a:solidFill>
                  <a:schemeClr val="tx1"/>
                </a:solidFill>
                <a:latin typeface="Comic Sans MS"/>
                <a:ea typeface="Comic Sans MS"/>
                <a:cs typeface="Comic Sans MS"/>
                <a:sym typeface="Comic Sans MS"/>
              </a:rPr>
              <a:t>/a - dirty</a:t>
            </a:r>
            <a:endParaRPr lang="en-JM" sz="2400" b="0" i="0" u="none" strike="noStrike" cap="none" dirty="0">
              <a:solidFill>
                <a:schemeClr val="tx1"/>
              </a:solidFill>
              <a:latin typeface="Arial"/>
              <a:ea typeface="Arial"/>
              <a:cs typeface="Arial"/>
              <a:sym typeface="Arial"/>
            </a:endParaRPr>
          </a:p>
          <a:p>
            <a:endParaRPr lang="en-JM" sz="2400" b="0" i="0" u="none" strike="noStrike" cap="none" dirty="0">
              <a:solidFill>
                <a:schemeClr val="tx1"/>
              </a:solidFill>
              <a:latin typeface="Arial"/>
              <a:ea typeface="Arial"/>
              <a:cs typeface="Arial"/>
              <a:sym typeface="Arial"/>
            </a:endParaRPr>
          </a:p>
          <a:p>
            <a:endParaRPr lang="en-JM" sz="2400" b="0" i="0" u="none" strike="noStrike" cap="none" dirty="0">
              <a:solidFill>
                <a:schemeClr val="tx1"/>
              </a:solidFill>
              <a:latin typeface="Arial"/>
              <a:ea typeface="Arial"/>
              <a:cs typeface="Arial"/>
              <a:sym typeface="Arial"/>
            </a:endParaRPr>
          </a:p>
          <a:p>
            <a:endParaRPr lang="en-JM" sz="2400" b="0" i="0" u="none" strike="noStrike" cap="none" dirty="0">
              <a:solidFill>
                <a:schemeClr val="tx1"/>
              </a:solidFill>
              <a:latin typeface="Arial"/>
              <a:ea typeface="Arial"/>
              <a:cs typeface="Arial"/>
              <a:sym typeface="Arial"/>
            </a:endParaRPr>
          </a:p>
          <a:p>
            <a:endParaRPr lang="en-JM" sz="2400" dirty="0">
              <a:solidFill>
                <a:schemeClr val="tx1"/>
              </a:solidFill>
            </a:endParaRPr>
          </a:p>
          <a:p>
            <a:endParaRPr lang="en-JM" sz="2400" dirty="0">
              <a:solidFill>
                <a:schemeClr val="tx1"/>
              </a:solidFill>
            </a:endParaRPr>
          </a:p>
          <a:p>
            <a:endParaRPr lang="en-JM" sz="2400" dirty="0">
              <a:solidFill>
                <a:schemeClr val="tx1"/>
              </a:solidFill>
            </a:endParaRPr>
          </a:p>
        </p:txBody>
      </p:sp>
    </p:spTree>
    <p:extLst>
      <p:ext uri="{BB962C8B-B14F-4D97-AF65-F5344CB8AC3E}">
        <p14:creationId xmlns:p14="http://schemas.microsoft.com/office/powerpoint/2010/main" val="308897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95"/>
          <p:cNvSpPr txBox="1">
            <a:spLocks noGrp="1"/>
          </p:cNvSpPr>
          <p:nvPr>
            <p:ph type="title"/>
          </p:nvPr>
        </p:nvSpPr>
        <p:spPr>
          <a:xfrm>
            <a:off x="720000" y="1335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Más vocabulario</a:t>
            </a:r>
            <a:endParaRPr/>
          </a:p>
        </p:txBody>
      </p:sp>
      <p:sp>
        <p:nvSpPr>
          <p:cNvPr id="1780" name="Google Shape;1780;p95"/>
          <p:cNvSpPr txBox="1">
            <a:spLocks noGrp="1"/>
          </p:cNvSpPr>
          <p:nvPr>
            <p:ph type="subTitle" idx="1"/>
          </p:nvPr>
        </p:nvSpPr>
        <p:spPr>
          <a:xfrm>
            <a:off x="720000" y="816175"/>
            <a:ext cx="3596100" cy="3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Arial"/>
                <a:ea typeface="Arial"/>
                <a:cs typeface="Arial"/>
                <a:sym typeface="Arial"/>
              </a:rPr>
              <a:t>Amplio/a – spacious </a:t>
            </a:r>
            <a:endParaRPr sz="2000">
              <a:solidFill>
                <a:schemeClr val="accent1"/>
              </a:solidFill>
              <a:latin typeface="Arial"/>
              <a:ea typeface="Arial"/>
              <a:cs typeface="Arial"/>
              <a:sym typeface="Arial"/>
            </a:endParaRPr>
          </a:p>
          <a:p>
            <a:pPr marL="0" lvl="0" indent="0" algn="l" rtl="0">
              <a:spcBef>
                <a:spcPts val="600"/>
              </a:spcBef>
              <a:spcAft>
                <a:spcPts val="0"/>
              </a:spcAft>
              <a:buNone/>
            </a:pPr>
            <a:r>
              <a:rPr lang="en" sz="2000">
                <a:solidFill>
                  <a:schemeClr val="accent1"/>
                </a:solidFill>
                <a:latin typeface="Arial"/>
                <a:ea typeface="Arial"/>
                <a:cs typeface="Arial"/>
                <a:sym typeface="Arial"/>
              </a:rPr>
              <a:t>Bonito/a – pretty </a:t>
            </a:r>
            <a:endParaRPr sz="2000">
              <a:solidFill>
                <a:schemeClr val="accent1"/>
              </a:solidFill>
              <a:latin typeface="Arial"/>
              <a:ea typeface="Arial"/>
              <a:cs typeface="Arial"/>
              <a:sym typeface="Arial"/>
            </a:endParaRPr>
          </a:p>
          <a:p>
            <a:pPr marL="0" lvl="0" indent="0" algn="l" rtl="0">
              <a:spcBef>
                <a:spcPts val="600"/>
              </a:spcBef>
              <a:spcAft>
                <a:spcPts val="0"/>
              </a:spcAft>
              <a:buNone/>
            </a:pPr>
            <a:r>
              <a:rPr lang="en" sz="2000">
                <a:solidFill>
                  <a:schemeClr val="accent1"/>
                </a:solidFill>
                <a:latin typeface="Arial"/>
                <a:ea typeface="Arial"/>
                <a:cs typeface="Arial"/>
                <a:sym typeface="Arial"/>
              </a:rPr>
              <a:t>Enorme – enormous/huge </a:t>
            </a:r>
            <a:endParaRPr sz="2000">
              <a:solidFill>
                <a:schemeClr val="accent1"/>
              </a:solidFill>
              <a:latin typeface="Arial"/>
              <a:ea typeface="Arial"/>
              <a:cs typeface="Arial"/>
              <a:sym typeface="Arial"/>
            </a:endParaRPr>
          </a:p>
          <a:p>
            <a:pPr marL="0" lvl="0" indent="0" algn="l" rtl="0">
              <a:spcBef>
                <a:spcPts val="600"/>
              </a:spcBef>
              <a:spcAft>
                <a:spcPts val="0"/>
              </a:spcAft>
              <a:buNone/>
            </a:pPr>
            <a:r>
              <a:rPr lang="en" sz="2000">
                <a:solidFill>
                  <a:schemeClr val="accent1"/>
                </a:solidFill>
                <a:latin typeface="Arial"/>
                <a:ea typeface="Arial"/>
                <a:cs typeface="Arial"/>
                <a:sym typeface="Arial"/>
              </a:rPr>
              <a:t>Grande – big </a:t>
            </a:r>
            <a:endParaRPr sz="2000">
              <a:solidFill>
                <a:schemeClr val="accent1"/>
              </a:solidFill>
              <a:latin typeface="Arial"/>
              <a:ea typeface="Arial"/>
              <a:cs typeface="Arial"/>
              <a:sym typeface="Arial"/>
            </a:endParaRPr>
          </a:p>
          <a:p>
            <a:pPr marL="0" lvl="0" indent="0" algn="l" rtl="0">
              <a:spcBef>
                <a:spcPts val="600"/>
              </a:spcBef>
              <a:spcAft>
                <a:spcPts val="0"/>
              </a:spcAft>
              <a:buNone/>
            </a:pPr>
            <a:r>
              <a:rPr lang="en" sz="2000">
                <a:solidFill>
                  <a:schemeClr val="accent1"/>
                </a:solidFill>
                <a:latin typeface="Arial"/>
                <a:ea typeface="Arial"/>
                <a:cs typeface="Arial"/>
                <a:sym typeface="Arial"/>
              </a:rPr>
              <a:t>Pequeño/a	- small </a:t>
            </a:r>
            <a:endParaRPr sz="2000">
              <a:solidFill>
                <a:schemeClr val="accent1"/>
              </a:solidFill>
              <a:latin typeface="Arial"/>
              <a:ea typeface="Arial"/>
              <a:cs typeface="Arial"/>
              <a:sym typeface="Arial"/>
            </a:endParaRPr>
          </a:p>
          <a:p>
            <a:pPr marL="0" lvl="0" indent="0" algn="l" rtl="0">
              <a:spcBef>
                <a:spcPts val="600"/>
              </a:spcBef>
              <a:spcAft>
                <a:spcPts val="0"/>
              </a:spcAft>
              <a:buNone/>
            </a:pPr>
            <a:r>
              <a:rPr lang="en" sz="2000">
                <a:solidFill>
                  <a:schemeClr val="accent1"/>
                </a:solidFill>
                <a:latin typeface="Arial"/>
                <a:ea typeface="Arial"/>
                <a:cs typeface="Arial"/>
                <a:sym typeface="Arial"/>
              </a:rPr>
              <a:t>Moderno/a	- modern</a:t>
            </a:r>
            <a:endParaRPr sz="2000">
              <a:solidFill>
                <a:schemeClr val="accent1"/>
              </a:solidFill>
              <a:latin typeface="Arial"/>
              <a:ea typeface="Arial"/>
              <a:cs typeface="Arial"/>
              <a:sym typeface="Arial"/>
            </a:endParaRPr>
          </a:p>
          <a:p>
            <a:pPr marL="0" lvl="0" indent="0" algn="l" rtl="0">
              <a:spcBef>
                <a:spcPts val="600"/>
              </a:spcBef>
              <a:spcAft>
                <a:spcPts val="0"/>
              </a:spcAft>
              <a:buNone/>
            </a:pPr>
            <a:r>
              <a:rPr lang="en" sz="2000">
                <a:solidFill>
                  <a:schemeClr val="accent1"/>
                </a:solidFill>
                <a:latin typeface="Arial"/>
                <a:ea typeface="Arial"/>
                <a:cs typeface="Arial"/>
                <a:sym typeface="Arial"/>
              </a:rPr>
              <a:t>Nuevo/a – new</a:t>
            </a:r>
            <a:endParaRPr sz="2000">
              <a:solidFill>
                <a:schemeClr val="accent1"/>
              </a:solidFill>
              <a:latin typeface="Arial"/>
              <a:ea typeface="Arial"/>
              <a:cs typeface="Arial"/>
              <a:sym typeface="Arial"/>
            </a:endParaRPr>
          </a:p>
          <a:p>
            <a:pPr marL="0" lvl="0" indent="0" algn="l" rtl="0">
              <a:spcBef>
                <a:spcPts val="600"/>
              </a:spcBef>
              <a:spcAft>
                <a:spcPts val="0"/>
              </a:spcAft>
              <a:buNone/>
            </a:pPr>
            <a:r>
              <a:rPr lang="en" sz="2000">
                <a:solidFill>
                  <a:schemeClr val="accent1"/>
                </a:solidFill>
                <a:latin typeface="Arial"/>
                <a:ea typeface="Arial"/>
                <a:cs typeface="Arial"/>
                <a:sym typeface="Arial"/>
              </a:rPr>
              <a:t>Viejo/a – old </a:t>
            </a:r>
            <a:endParaRPr sz="2000">
              <a:solidFill>
                <a:schemeClr val="accent1"/>
              </a:solidFill>
              <a:latin typeface="Arial"/>
              <a:ea typeface="Arial"/>
              <a:cs typeface="Arial"/>
              <a:sym typeface="Arial"/>
            </a:endParaRPr>
          </a:p>
          <a:p>
            <a:pPr marL="0" lvl="0" indent="0" algn="l" rtl="0">
              <a:spcBef>
                <a:spcPts val="600"/>
              </a:spcBef>
              <a:spcAft>
                <a:spcPts val="0"/>
              </a:spcAft>
              <a:buNone/>
            </a:pPr>
            <a:r>
              <a:rPr lang="en" sz="2000">
                <a:solidFill>
                  <a:schemeClr val="accent1"/>
                </a:solidFill>
                <a:latin typeface="Arial"/>
                <a:ea typeface="Arial"/>
                <a:cs typeface="Arial"/>
                <a:sym typeface="Arial"/>
              </a:rPr>
              <a:t>Antiguo/a – ancient</a:t>
            </a:r>
            <a:endParaRPr sz="1000">
              <a:solidFill>
                <a:schemeClr val="accent1"/>
              </a:solidFill>
            </a:endParaRPr>
          </a:p>
        </p:txBody>
      </p:sp>
      <p:pic>
        <p:nvPicPr>
          <p:cNvPr id="1781" name="Google Shape;1781;p95"/>
          <p:cNvPicPr preferRelativeResize="0"/>
          <p:nvPr/>
        </p:nvPicPr>
        <p:blipFill>
          <a:blip r:embed="rId3">
            <a:alphaModFix/>
          </a:blip>
          <a:stretch>
            <a:fillRect/>
          </a:stretch>
        </p:blipFill>
        <p:spPr>
          <a:xfrm>
            <a:off x="5540275" y="3667612"/>
            <a:ext cx="1842524" cy="1308826"/>
          </a:xfrm>
          <a:prstGeom prst="rect">
            <a:avLst/>
          </a:prstGeom>
          <a:noFill/>
          <a:ln>
            <a:noFill/>
          </a:ln>
        </p:spPr>
      </p:pic>
      <p:pic>
        <p:nvPicPr>
          <p:cNvPr id="1782" name="Google Shape;1782;p95"/>
          <p:cNvPicPr preferRelativeResize="0"/>
          <p:nvPr/>
        </p:nvPicPr>
        <p:blipFill>
          <a:blip r:embed="rId4">
            <a:alphaModFix/>
          </a:blip>
          <a:stretch>
            <a:fillRect/>
          </a:stretch>
        </p:blipFill>
        <p:spPr>
          <a:xfrm>
            <a:off x="7168900" y="2535948"/>
            <a:ext cx="1598825" cy="2607550"/>
          </a:xfrm>
          <a:prstGeom prst="rect">
            <a:avLst/>
          </a:prstGeom>
          <a:noFill/>
          <a:ln>
            <a:noFill/>
          </a:ln>
        </p:spPr>
      </p:pic>
    </p:spTree>
  </p:cSld>
  <p:clrMapOvr>
    <a:masterClrMapping/>
  </p:clrMapOvr>
</p:sld>
</file>

<file path=ppt/theme/theme1.xml><?xml version="1.0" encoding="utf-8"?>
<a:theme xmlns:a="http://schemas.openxmlformats.org/drawingml/2006/main" name="Architecture &amp; Interior Design Business Plan by Slidesgo">
  <a:themeElements>
    <a:clrScheme name="Simple Light">
      <a:dk1>
        <a:srgbClr val="004357"/>
      </a:dk1>
      <a:lt1>
        <a:srgbClr val="FFFFFF"/>
      </a:lt1>
      <a:dk2>
        <a:srgbClr val="C3842B"/>
      </a:dk2>
      <a:lt2>
        <a:srgbClr val="EBCBCB"/>
      </a:lt2>
      <a:accent1>
        <a:srgbClr val="006B84"/>
      </a:accent1>
      <a:accent2>
        <a:srgbClr val="137080"/>
      </a:accent2>
      <a:accent3>
        <a:srgbClr val="7BC5D1"/>
      </a:accent3>
      <a:accent4>
        <a:srgbClr val="FFFFFF"/>
      </a:accent4>
      <a:accent5>
        <a:srgbClr val="FFFFFF"/>
      </a:accent5>
      <a:accent6>
        <a:srgbClr val="FFFFFF"/>
      </a:accent6>
      <a:hlink>
        <a:srgbClr val="0043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ids Room Decoration Project Proposal by Slidesgo">
  <a:themeElements>
    <a:clrScheme name="Simple Light">
      <a:dk1>
        <a:srgbClr val="5C3972"/>
      </a:dk1>
      <a:lt1>
        <a:srgbClr val="FFFFFF"/>
      </a:lt1>
      <a:dk2>
        <a:srgbClr val="2A2A2A"/>
      </a:dk2>
      <a:lt2>
        <a:srgbClr val="FAD9BE"/>
      </a:lt2>
      <a:accent1>
        <a:srgbClr val="A893B6"/>
      </a:accent1>
      <a:accent2>
        <a:srgbClr val="FE9E1E"/>
      </a:accent2>
      <a:accent3>
        <a:srgbClr val="8DE2DA"/>
      </a:accent3>
      <a:accent4>
        <a:srgbClr val="F878BD"/>
      </a:accent4>
      <a:accent5>
        <a:srgbClr val="FFFFFF"/>
      </a:accent5>
      <a:accent6>
        <a:srgbClr val="FFFFFF"/>
      </a:accent6>
      <a:hlink>
        <a:srgbClr val="2A2A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9745</TotalTime>
  <Words>1267</Words>
  <Application>Microsoft Office PowerPoint</Application>
  <PresentationFormat>On-screen Show (16:9)</PresentationFormat>
  <Paragraphs>205</Paragraphs>
  <Slides>66</Slides>
  <Notes>65</Notes>
  <HiddenSlides>1</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66</vt:i4>
      </vt:variant>
    </vt:vector>
  </HeadingPairs>
  <TitlesOfParts>
    <vt:vector size="87" baseType="lpstr">
      <vt:lpstr>Comfortaa</vt:lpstr>
      <vt:lpstr>Arial</vt:lpstr>
      <vt:lpstr>Georgia</vt:lpstr>
      <vt:lpstr>Montserrat SemiBold</vt:lpstr>
      <vt:lpstr>Comic Sans MS</vt:lpstr>
      <vt:lpstr>Anaheim</vt:lpstr>
      <vt:lpstr>Calibri</vt:lpstr>
      <vt:lpstr>Montserrat Medium</vt:lpstr>
      <vt:lpstr>Raleway Medium</vt:lpstr>
      <vt:lpstr>Righteous</vt:lpstr>
      <vt:lpstr>Roboto Condensed Light</vt:lpstr>
      <vt:lpstr>Open Sans</vt:lpstr>
      <vt:lpstr>Montserrat</vt:lpstr>
      <vt:lpstr>Bebas Neue</vt:lpstr>
      <vt:lpstr>Alfa Slab One</vt:lpstr>
      <vt:lpstr>Nunito Light</vt:lpstr>
      <vt:lpstr>Raleway</vt:lpstr>
      <vt:lpstr>Architecture &amp; Interior Design Business Plan by Slidesgo</vt:lpstr>
      <vt:lpstr>Office Theme</vt:lpstr>
      <vt:lpstr>Office Theme</vt:lpstr>
      <vt:lpstr>Kids Room Decoration Project Proposal by Slidesgo</vt:lpstr>
      <vt:lpstr>¿CÓMO ES TU CASA?</vt:lpstr>
      <vt:lpstr>Los objetivos</vt:lpstr>
      <vt:lpstr>BRAINSTORM</vt:lpstr>
      <vt:lpstr>When you look at this picture, what are some adjectives that come to mind to describe a house?</vt:lpstr>
      <vt:lpstr>PowerPoint Presentation</vt:lpstr>
      <vt:lpstr>PowerPoint Presentation</vt:lpstr>
      <vt:lpstr>PowerPoint Presentation</vt:lpstr>
      <vt:lpstr>PowerPoint Presentation</vt:lpstr>
      <vt:lpstr>Más vocabulario</vt:lpstr>
      <vt:lpstr>Here is a list of adverbs that we can use to ✨enhance✨ our sentences</vt:lpstr>
      <vt:lpstr>¿Cómo son estas casas?</vt:lpstr>
      <vt:lpstr>PowerPoint Presentation</vt:lpstr>
      <vt:lpstr>PowerPoint Presentation</vt:lpstr>
      <vt:lpstr>PowerPoint Presentation</vt:lpstr>
      <vt:lpstr>PowerPoint Presentation</vt:lpstr>
      <vt:lpstr>¿CÓMO ES TU CASA?</vt:lpstr>
      <vt:lpstr>Vamos a escuchar</vt:lpstr>
      <vt:lpstr>¿Quién es el ladrón?</vt:lpstr>
      <vt:lpstr>PowerPoint Presentation</vt:lpstr>
      <vt:lpstr>PowerPoint Presentation</vt:lpstr>
      <vt:lpstr>PowerPoint Presentation</vt:lpstr>
      <vt:lpstr>Los colores</vt:lpstr>
      <vt:lpstr>Graded Grammar Classwork</vt:lpstr>
      <vt:lpstr>PowerPoint Presentation</vt:lpstr>
      <vt:lpstr>Warm - up Activity.</vt:lpstr>
      <vt:lpstr>Comprehension</vt:lpstr>
      <vt:lpstr>PowerPoint Presentation</vt:lpstr>
      <vt:lpstr>PowerPoint Presentation</vt:lpstr>
      <vt:lpstr>PowerPoint Presentation</vt:lpstr>
      <vt:lpstr>PowerPoint Presentation</vt:lpstr>
      <vt:lpstr>PowerPoint Presentation</vt:lpstr>
      <vt:lpstr>PowerPoint Presentation</vt:lpstr>
      <vt:lpstr>OTRAS PARTES DE LA CASA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revisit this dialogue</vt:lpstr>
      <vt:lpstr>Me gusta/No me gusta</vt:lpstr>
      <vt:lpstr>Me gusta/No me gusta</vt:lpstr>
      <vt:lpstr>Me gusta/No me gusta</vt:lpstr>
      <vt:lpstr>Me gusta/No me gusta</vt:lpstr>
      <vt:lpstr>Me gusta/No me gusta</vt:lpstr>
      <vt:lpstr>Me gusta/No me gusta</vt:lpstr>
      <vt:lpstr>Me gusta/No me gusta</vt:lpstr>
      <vt:lpstr>Me gusta/No me gusta</vt:lpstr>
      <vt:lpstr>Let’s translate en parejas</vt:lpstr>
      <vt:lpstr>¿Cuántas habitaciones hay?</vt:lpstr>
      <vt:lpstr>Do you remember what David asked his father about the house in the dialogue?</vt:lpstr>
      <vt:lpstr>PowerPoint Presentation</vt:lpstr>
      <vt:lpstr>Vamos a Practicar: Write Cuántos or Cuántas before the following nouns</vt:lpstr>
      <vt:lpstr>Let’s practice asking about the different rooms in the house:</vt:lpstr>
      <vt:lpstr>Match the English vocabulary in Column A  with the Spanish equivalent in Column B</vt:lpstr>
      <vt:lpstr>¿Qué hay en tu  dormitorio?</vt:lpstr>
      <vt:lpstr>PowerPoint Presentation</vt:lpstr>
      <vt:lpstr>PowerPoint Presentation</vt:lpstr>
      <vt:lpstr>PowerPoint Presentation</vt:lpstr>
      <vt:lpstr>Quick fingers….   Can you label all these items ? Be the first to volunteer by raising your hand.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Farquharson,Christopher</cp:lastModifiedBy>
  <cp:revision>2</cp:revision>
  <dcterms:modified xsi:type="dcterms:W3CDTF">2025-04-26T20:22:48Z</dcterms:modified>
</cp:coreProperties>
</file>